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12604750" cx="20104100"/>
  <p:notesSz cx="20104100" cy="1260475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:go="http://customooxmlschemas.google.com/" r:id="rId49" roundtripDataSignature="AMtx7mh7YCoFbemsC82tgczqgnKMMX/z4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351350" y="945350"/>
            <a:ext cx="13403400" cy="4726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2010400" y="5987250"/>
            <a:ext cx="16083275" cy="5672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2010400" y="5987250"/>
            <a:ext cx="16083275" cy="5672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" name="Google Shape;42;p1:notes"/>
          <p:cNvSpPr/>
          <p:nvPr>
            <p:ph idx="2" type="sldImg"/>
          </p:nvPr>
        </p:nvSpPr>
        <p:spPr>
          <a:xfrm>
            <a:off x="3351350" y="945350"/>
            <a:ext cx="13403400" cy="4726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:notes"/>
          <p:cNvSpPr txBox="1"/>
          <p:nvPr>
            <p:ph idx="1" type="body"/>
          </p:nvPr>
        </p:nvSpPr>
        <p:spPr>
          <a:xfrm>
            <a:off x="2010400" y="5987250"/>
            <a:ext cx="16083275" cy="5672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3" name="Google Shape;163;p10:notes"/>
          <p:cNvSpPr/>
          <p:nvPr>
            <p:ph idx="2" type="sldImg"/>
          </p:nvPr>
        </p:nvSpPr>
        <p:spPr>
          <a:xfrm>
            <a:off x="3351350" y="945350"/>
            <a:ext cx="13403400" cy="4726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1:notes"/>
          <p:cNvSpPr txBox="1"/>
          <p:nvPr>
            <p:ph idx="1" type="body"/>
          </p:nvPr>
        </p:nvSpPr>
        <p:spPr>
          <a:xfrm>
            <a:off x="2010400" y="5987250"/>
            <a:ext cx="16083275" cy="5672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6" name="Google Shape;176;p11:notes"/>
          <p:cNvSpPr/>
          <p:nvPr>
            <p:ph idx="2" type="sldImg"/>
          </p:nvPr>
        </p:nvSpPr>
        <p:spPr>
          <a:xfrm>
            <a:off x="3351350" y="945350"/>
            <a:ext cx="13403400" cy="4726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2:notes"/>
          <p:cNvSpPr txBox="1"/>
          <p:nvPr>
            <p:ph idx="1" type="body"/>
          </p:nvPr>
        </p:nvSpPr>
        <p:spPr>
          <a:xfrm>
            <a:off x="2010400" y="5987250"/>
            <a:ext cx="16083275" cy="5672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9" name="Google Shape;189;p12:notes"/>
          <p:cNvSpPr/>
          <p:nvPr>
            <p:ph idx="2" type="sldImg"/>
          </p:nvPr>
        </p:nvSpPr>
        <p:spPr>
          <a:xfrm>
            <a:off x="3351350" y="945350"/>
            <a:ext cx="13403400" cy="4726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:notes"/>
          <p:cNvSpPr txBox="1"/>
          <p:nvPr>
            <p:ph idx="1" type="body"/>
          </p:nvPr>
        </p:nvSpPr>
        <p:spPr>
          <a:xfrm>
            <a:off x="2010400" y="5987250"/>
            <a:ext cx="16083275" cy="5672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6" name="Google Shape;206;p13:notes"/>
          <p:cNvSpPr/>
          <p:nvPr>
            <p:ph idx="2" type="sldImg"/>
          </p:nvPr>
        </p:nvSpPr>
        <p:spPr>
          <a:xfrm>
            <a:off x="3351350" y="945350"/>
            <a:ext cx="13403400" cy="4726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4:notes"/>
          <p:cNvSpPr txBox="1"/>
          <p:nvPr>
            <p:ph idx="1" type="body"/>
          </p:nvPr>
        </p:nvSpPr>
        <p:spPr>
          <a:xfrm>
            <a:off x="2010400" y="5987250"/>
            <a:ext cx="16083275" cy="5672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3" name="Google Shape;223;p14:notes"/>
          <p:cNvSpPr/>
          <p:nvPr>
            <p:ph idx="2" type="sldImg"/>
          </p:nvPr>
        </p:nvSpPr>
        <p:spPr>
          <a:xfrm>
            <a:off x="3351350" y="945350"/>
            <a:ext cx="13403400" cy="4726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5:notes"/>
          <p:cNvSpPr txBox="1"/>
          <p:nvPr>
            <p:ph idx="1" type="body"/>
          </p:nvPr>
        </p:nvSpPr>
        <p:spPr>
          <a:xfrm>
            <a:off x="2010400" y="5987250"/>
            <a:ext cx="16083275" cy="5672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7" name="Google Shape;237;p15:notes"/>
          <p:cNvSpPr/>
          <p:nvPr>
            <p:ph idx="2" type="sldImg"/>
          </p:nvPr>
        </p:nvSpPr>
        <p:spPr>
          <a:xfrm>
            <a:off x="3351350" y="945350"/>
            <a:ext cx="13403400" cy="4726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6:notes"/>
          <p:cNvSpPr txBox="1"/>
          <p:nvPr>
            <p:ph idx="1" type="body"/>
          </p:nvPr>
        </p:nvSpPr>
        <p:spPr>
          <a:xfrm>
            <a:off x="2010400" y="5987250"/>
            <a:ext cx="16083275" cy="5672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2" name="Google Shape;252;p16:notes"/>
          <p:cNvSpPr/>
          <p:nvPr>
            <p:ph idx="2" type="sldImg"/>
          </p:nvPr>
        </p:nvSpPr>
        <p:spPr>
          <a:xfrm>
            <a:off x="3351350" y="945350"/>
            <a:ext cx="13403400" cy="4726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7:notes"/>
          <p:cNvSpPr txBox="1"/>
          <p:nvPr>
            <p:ph idx="1" type="body"/>
          </p:nvPr>
        </p:nvSpPr>
        <p:spPr>
          <a:xfrm>
            <a:off x="2010400" y="5987250"/>
            <a:ext cx="16083275" cy="5672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7" name="Google Shape;267;p17:notes"/>
          <p:cNvSpPr/>
          <p:nvPr>
            <p:ph idx="2" type="sldImg"/>
          </p:nvPr>
        </p:nvSpPr>
        <p:spPr>
          <a:xfrm>
            <a:off x="3351350" y="945350"/>
            <a:ext cx="13403400" cy="4726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8:notes"/>
          <p:cNvSpPr txBox="1"/>
          <p:nvPr>
            <p:ph idx="1" type="body"/>
          </p:nvPr>
        </p:nvSpPr>
        <p:spPr>
          <a:xfrm>
            <a:off x="2010400" y="5987250"/>
            <a:ext cx="16083275" cy="5672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2" name="Google Shape;282;p18:notes"/>
          <p:cNvSpPr/>
          <p:nvPr>
            <p:ph idx="2" type="sldImg"/>
          </p:nvPr>
        </p:nvSpPr>
        <p:spPr>
          <a:xfrm>
            <a:off x="3351350" y="945350"/>
            <a:ext cx="13403400" cy="4726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9:notes"/>
          <p:cNvSpPr txBox="1"/>
          <p:nvPr>
            <p:ph idx="1" type="body"/>
          </p:nvPr>
        </p:nvSpPr>
        <p:spPr>
          <a:xfrm>
            <a:off x="2010400" y="5987250"/>
            <a:ext cx="16083275" cy="5672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3" name="Google Shape;293;p19:notes"/>
          <p:cNvSpPr/>
          <p:nvPr>
            <p:ph idx="2" type="sldImg"/>
          </p:nvPr>
        </p:nvSpPr>
        <p:spPr>
          <a:xfrm>
            <a:off x="3351350" y="945350"/>
            <a:ext cx="13403400" cy="4726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/>
          <p:nvPr>
            <p:ph idx="1" type="body"/>
          </p:nvPr>
        </p:nvSpPr>
        <p:spPr>
          <a:xfrm>
            <a:off x="2010400" y="5987250"/>
            <a:ext cx="16083275" cy="5672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" name="Google Shape;55;p2:notes"/>
          <p:cNvSpPr/>
          <p:nvPr>
            <p:ph idx="2" type="sldImg"/>
          </p:nvPr>
        </p:nvSpPr>
        <p:spPr>
          <a:xfrm>
            <a:off x="3351350" y="945350"/>
            <a:ext cx="13403400" cy="4726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/>
          <p:nvPr>
            <p:ph idx="1" type="body"/>
          </p:nvPr>
        </p:nvSpPr>
        <p:spPr>
          <a:xfrm>
            <a:off x="2010400" y="5987250"/>
            <a:ext cx="16083275" cy="5672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6" name="Google Shape;306;p20:notes"/>
          <p:cNvSpPr/>
          <p:nvPr>
            <p:ph idx="2" type="sldImg"/>
          </p:nvPr>
        </p:nvSpPr>
        <p:spPr>
          <a:xfrm>
            <a:off x="3351350" y="945350"/>
            <a:ext cx="13403400" cy="4726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1:notes"/>
          <p:cNvSpPr txBox="1"/>
          <p:nvPr>
            <p:ph idx="1" type="body"/>
          </p:nvPr>
        </p:nvSpPr>
        <p:spPr>
          <a:xfrm>
            <a:off x="2010400" y="5987250"/>
            <a:ext cx="16083275" cy="5672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1" name="Google Shape;321;p21:notes"/>
          <p:cNvSpPr/>
          <p:nvPr>
            <p:ph idx="2" type="sldImg"/>
          </p:nvPr>
        </p:nvSpPr>
        <p:spPr>
          <a:xfrm>
            <a:off x="3351350" y="945350"/>
            <a:ext cx="13403400" cy="4726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2:notes"/>
          <p:cNvSpPr txBox="1"/>
          <p:nvPr>
            <p:ph idx="1" type="body"/>
          </p:nvPr>
        </p:nvSpPr>
        <p:spPr>
          <a:xfrm>
            <a:off x="2010400" y="5987250"/>
            <a:ext cx="16083275" cy="5672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4" name="Google Shape;334;p22:notes"/>
          <p:cNvSpPr/>
          <p:nvPr>
            <p:ph idx="2" type="sldImg"/>
          </p:nvPr>
        </p:nvSpPr>
        <p:spPr>
          <a:xfrm>
            <a:off x="3351350" y="945350"/>
            <a:ext cx="13403400" cy="4726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3:notes"/>
          <p:cNvSpPr txBox="1"/>
          <p:nvPr>
            <p:ph idx="1" type="body"/>
          </p:nvPr>
        </p:nvSpPr>
        <p:spPr>
          <a:xfrm>
            <a:off x="2010400" y="5987250"/>
            <a:ext cx="16083275" cy="5672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5" name="Google Shape;345;p23:notes"/>
          <p:cNvSpPr/>
          <p:nvPr>
            <p:ph idx="2" type="sldImg"/>
          </p:nvPr>
        </p:nvSpPr>
        <p:spPr>
          <a:xfrm>
            <a:off x="3351350" y="945350"/>
            <a:ext cx="13403400" cy="4726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4:notes"/>
          <p:cNvSpPr txBox="1"/>
          <p:nvPr>
            <p:ph idx="1" type="body"/>
          </p:nvPr>
        </p:nvSpPr>
        <p:spPr>
          <a:xfrm>
            <a:off x="2010400" y="5987250"/>
            <a:ext cx="16083275" cy="5672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8" name="Google Shape;358;p24:notes"/>
          <p:cNvSpPr/>
          <p:nvPr>
            <p:ph idx="2" type="sldImg"/>
          </p:nvPr>
        </p:nvSpPr>
        <p:spPr>
          <a:xfrm>
            <a:off x="3351350" y="945350"/>
            <a:ext cx="13403400" cy="4726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5:notes"/>
          <p:cNvSpPr txBox="1"/>
          <p:nvPr>
            <p:ph idx="1" type="body"/>
          </p:nvPr>
        </p:nvSpPr>
        <p:spPr>
          <a:xfrm>
            <a:off x="2010400" y="5987250"/>
            <a:ext cx="16083275" cy="5672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1" name="Google Shape;371;p25:notes"/>
          <p:cNvSpPr/>
          <p:nvPr>
            <p:ph idx="2" type="sldImg"/>
          </p:nvPr>
        </p:nvSpPr>
        <p:spPr>
          <a:xfrm>
            <a:off x="3351350" y="945350"/>
            <a:ext cx="13403400" cy="4726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6:notes"/>
          <p:cNvSpPr txBox="1"/>
          <p:nvPr>
            <p:ph idx="1" type="body"/>
          </p:nvPr>
        </p:nvSpPr>
        <p:spPr>
          <a:xfrm>
            <a:off x="2010400" y="5987250"/>
            <a:ext cx="16083275" cy="5672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4" name="Google Shape;384;p26:notes"/>
          <p:cNvSpPr/>
          <p:nvPr>
            <p:ph idx="2" type="sldImg"/>
          </p:nvPr>
        </p:nvSpPr>
        <p:spPr>
          <a:xfrm>
            <a:off x="3351350" y="945350"/>
            <a:ext cx="13403400" cy="4726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7:notes"/>
          <p:cNvSpPr txBox="1"/>
          <p:nvPr>
            <p:ph idx="1" type="body"/>
          </p:nvPr>
        </p:nvSpPr>
        <p:spPr>
          <a:xfrm>
            <a:off x="2010400" y="5987250"/>
            <a:ext cx="16083275" cy="5672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7" name="Google Shape;397;p27:notes"/>
          <p:cNvSpPr/>
          <p:nvPr>
            <p:ph idx="2" type="sldImg"/>
          </p:nvPr>
        </p:nvSpPr>
        <p:spPr>
          <a:xfrm>
            <a:off x="3351350" y="945350"/>
            <a:ext cx="13403400" cy="4726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8:notes"/>
          <p:cNvSpPr txBox="1"/>
          <p:nvPr>
            <p:ph idx="1" type="body"/>
          </p:nvPr>
        </p:nvSpPr>
        <p:spPr>
          <a:xfrm>
            <a:off x="2010400" y="5987250"/>
            <a:ext cx="16083275" cy="5672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1" name="Google Shape;411;p28:notes"/>
          <p:cNvSpPr/>
          <p:nvPr>
            <p:ph idx="2" type="sldImg"/>
          </p:nvPr>
        </p:nvSpPr>
        <p:spPr>
          <a:xfrm>
            <a:off x="3351350" y="945350"/>
            <a:ext cx="13403400" cy="4726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9:notes"/>
          <p:cNvSpPr txBox="1"/>
          <p:nvPr>
            <p:ph idx="1" type="body"/>
          </p:nvPr>
        </p:nvSpPr>
        <p:spPr>
          <a:xfrm>
            <a:off x="2010400" y="5987250"/>
            <a:ext cx="16083275" cy="5672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5" name="Google Shape;425;p29:notes"/>
          <p:cNvSpPr/>
          <p:nvPr>
            <p:ph idx="2" type="sldImg"/>
          </p:nvPr>
        </p:nvSpPr>
        <p:spPr>
          <a:xfrm>
            <a:off x="3351350" y="945350"/>
            <a:ext cx="13403400" cy="4726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 txBox="1"/>
          <p:nvPr>
            <p:ph idx="1" type="body"/>
          </p:nvPr>
        </p:nvSpPr>
        <p:spPr>
          <a:xfrm>
            <a:off x="2010400" y="5987250"/>
            <a:ext cx="16083275" cy="5672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" name="Google Shape;67;p3:notes"/>
          <p:cNvSpPr/>
          <p:nvPr>
            <p:ph idx="2" type="sldImg"/>
          </p:nvPr>
        </p:nvSpPr>
        <p:spPr>
          <a:xfrm>
            <a:off x="3351350" y="945350"/>
            <a:ext cx="13403400" cy="4726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0:notes"/>
          <p:cNvSpPr txBox="1"/>
          <p:nvPr>
            <p:ph idx="1" type="body"/>
          </p:nvPr>
        </p:nvSpPr>
        <p:spPr>
          <a:xfrm>
            <a:off x="2010400" y="5987250"/>
            <a:ext cx="16083275" cy="5672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9" name="Google Shape;439;p30:notes"/>
          <p:cNvSpPr/>
          <p:nvPr>
            <p:ph idx="2" type="sldImg"/>
          </p:nvPr>
        </p:nvSpPr>
        <p:spPr>
          <a:xfrm>
            <a:off x="3351350" y="945350"/>
            <a:ext cx="13403400" cy="4726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1:notes"/>
          <p:cNvSpPr txBox="1"/>
          <p:nvPr>
            <p:ph idx="1" type="body"/>
          </p:nvPr>
        </p:nvSpPr>
        <p:spPr>
          <a:xfrm>
            <a:off x="2010400" y="5987250"/>
            <a:ext cx="16083275" cy="5672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2" name="Google Shape;452;p31:notes"/>
          <p:cNvSpPr/>
          <p:nvPr>
            <p:ph idx="2" type="sldImg"/>
          </p:nvPr>
        </p:nvSpPr>
        <p:spPr>
          <a:xfrm>
            <a:off x="3351350" y="945350"/>
            <a:ext cx="13403400" cy="4726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2:notes"/>
          <p:cNvSpPr txBox="1"/>
          <p:nvPr>
            <p:ph idx="1" type="body"/>
          </p:nvPr>
        </p:nvSpPr>
        <p:spPr>
          <a:xfrm>
            <a:off x="2010400" y="5987250"/>
            <a:ext cx="16083275" cy="5672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9" name="Google Shape;469;p32:notes"/>
          <p:cNvSpPr/>
          <p:nvPr>
            <p:ph idx="2" type="sldImg"/>
          </p:nvPr>
        </p:nvSpPr>
        <p:spPr>
          <a:xfrm>
            <a:off x="3351350" y="945350"/>
            <a:ext cx="13403400" cy="4726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3:notes"/>
          <p:cNvSpPr txBox="1"/>
          <p:nvPr>
            <p:ph idx="1" type="body"/>
          </p:nvPr>
        </p:nvSpPr>
        <p:spPr>
          <a:xfrm>
            <a:off x="2010400" y="5987250"/>
            <a:ext cx="16083275" cy="5672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2" name="Google Shape;482;p33:notes"/>
          <p:cNvSpPr/>
          <p:nvPr>
            <p:ph idx="2" type="sldImg"/>
          </p:nvPr>
        </p:nvSpPr>
        <p:spPr>
          <a:xfrm>
            <a:off x="3351350" y="945350"/>
            <a:ext cx="13403400" cy="4726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4:notes"/>
          <p:cNvSpPr txBox="1"/>
          <p:nvPr>
            <p:ph idx="1" type="body"/>
          </p:nvPr>
        </p:nvSpPr>
        <p:spPr>
          <a:xfrm>
            <a:off x="2010400" y="5987250"/>
            <a:ext cx="16083275" cy="5672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5" name="Google Shape;495;p34:notes"/>
          <p:cNvSpPr/>
          <p:nvPr>
            <p:ph idx="2" type="sldImg"/>
          </p:nvPr>
        </p:nvSpPr>
        <p:spPr>
          <a:xfrm>
            <a:off x="3351350" y="945350"/>
            <a:ext cx="13403400" cy="4726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5:notes"/>
          <p:cNvSpPr txBox="1"/>
          <p:nvPr>
            <p:ph idx="1" type="body"/>
          </p:nvPr>
        </p:nvSpPr>
        <p:spPr>
          <a:xfrm>
            <a:off x="2010400" y="5987250"/>
            <a:ext cx="16083275" cy="5672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8" name="Google Shape;508;p35:notes"/>
          <p:cNvSpPr/>
          <p:nvPr>
            <p:ph idx="2" type="sldImg"/>
          </p:nvPr>
        </p:nvSpPr>
        <p:spPr>
          <a:xfrm>
            <a:off x="3351350" y="945350"/>
            <a:ext cx="13403400" cy="4726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6:notes"/>
          <p:cNvSpPr txBox="1"/>
          <p:nvPr>
            <p:ph idx="1" type="body"/>
          </p:nvPr>
        </p:nvSpPr>
        <p:spPr>
          <a:xfrm>
            <a:off x="2010400" y="5987250"/>
            <a:ext cx="16083275" cy="5672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1" name="Google Shape;521;p36:notes"/>
          <p:cNvSpPr/>
          <p:nvPr>
            <p:ph idx="2" type="sldImg"/>
          </p:nvPr>
        </p:nvSpPr>
        <p:spPr>
          <a:xfrm>
            <a:off x="3351350" y="945350"/>
            <a:ext cx="13403400" cy="4726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7:notes"/>
          <p:cNvSpPr txBox="1"/>
          <p:nvPr>
            <p:ph idx="1" type="body"/>
          </p:nvPr>
        </p:nvSpPr>
        <p:spPr>
          <a:xfrm>
            <a:off x="2010400" y="5987250"/>
            <a:ext cx="16083275" cy="5672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4" name="Google Shape;534;p37:notes"/>
          <p:cNvSpPr/>
          <p:nvPr>
            <p:ph idx="2" type="sldImg"/>
          </p:nvPr>
        </p:nvSpPr>
        <p:spPr>
          <a:xfrm>
            <a:off x="3351350" y="945350"/>
            <a:ext cx="13403400" cy="4726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8:notes"/>
          <p:cNvSpPr txBox="1"/>
          <p:nvPr>
            <p:ph idx="1" type="body"/>
          </p:nvPr>
        </p:nvSpPr>
        <p:spPr>
          <a:xfrm>
            <a:off x="2010400" y="5987250"/>
            <a:ext cx="16083275" cy="5672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7" name="Google Shape;547;p38:notes"/>
          <p:cNvSpPr/>
          <p:nvPr>
            <p:ph idx="2" type="sldImg"/>
          </p:nvPr>
        </p:nvSpPr>
        <p:spPr>
          <a:xfrm>
            <a:off x="3351350" y="945350"/>
            <a:ext cx="13403400" cy="4726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9:notes"/>
          <p:cNvSpPr txBox="1"/>
          <p:nvPr>
            <p:ph idx="1" type="body"/>
          </p:nvPr>
        </p:nvSpPr>
        <p:spPr>
          <a:xfrm>
            <a:off x="2010400" y="5987250"/>
            <a:ext cx="16083275" cy="5672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0" name="Google Shape;560;p39:notes"/>
          <p:cNvSpPr/>
          <p:nvPr>
            <p:ph idx="2" type="sldImg"/>
          </p:nvPr>
        </p:nvSpPr>
        <p:spPr>
          <a:xfrm>
            <a:off x="3351350" y="945350"/>
            <a:ext cx="13403400" cy="4726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/>
          <p:nvPr>
            <p:ph idx="1" type="body"/>
          </p:nvPr>
        </p:nvSpPr>
        <p:spPr>
          <a:xfrm>
            <a:off x="2010400" y="5987250"/>
            <a:ext cx="16083275" cy="5672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" name="Google Shape;80;p4:notes"/>
          <p:cNvSpPr/>
          <p:nvPr>
            <p:ph idx="2" type="sldImg"/>
          </p:nvPr>
        </p:nvSpPr>
        <p:spPr>
          <a:xfrm>
            <a:off x="3351350" y="945350"/>
            <a:ext cx="13403400" cy="4726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0:notes"/>
          <p:cNvSpPr txBox="1"/>
          <p:nvPr>
            <p:ph idx="1" type="body"/>
          </p:nvPr>
        </p:nvSpPr>
        <p:spPr>
          <a:xfrm>
            <a:off x="2010400" y="5987250"/>
            <a:ext cx="16083275" cy="5672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3" name="Google Shape;573;p40:notes"/>
          <p:cNvSpPr/>
          <p:nvPr>
            <p:ph idx="2" type="sldImg"/>
          </p:nvPr>
        </p:nvSpPr>
        <p:spPr>
          <a:xfrm>
            <a:off x="3351350" y="945350"/>
            <a:ext cx="13403400" cy="4726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1:notes"/>
          <p:cNvSpPr txBox="1"/>
          <p:nvPr>
            <p:ph idx="1" type="body"/>
          </p:nvPr>
        </p:nvSpPr>
        <p:spPr>
          <a:xfrm>
            <a:off x="2010400" y="5987250"/>
            <a:ext cx="16083275" cy="5672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5" name="Google Shape;585;p41:notes"/>
          <p:cNvSpPr/>
          <p:nvPr>
            <p:ph idx="2" type="sldImg"/>
          </p:nvPr>
        </p:nvSpPr>
        <p:spPr>
          <a:xfrm>
            <a:off x="3351350" y="945350"/>
            <a:ext cx="13403400" cy="4726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2:notes"/>
          <p:cNvSpPr txBox="1"/>
          <p:nvPr>
            <p:ph idx="1" type="body"/>
          </p:nvPr>
        </p:nvSpPr>
        <p:spPr>
          <a:xfrm>
            <a:off x="2010400" y="5987250"/>
            <a:ext cx="16083275" cy="5672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7" name="Google Shape;597;p42:notes"/>
          <p:cNvSpPr/>
          <p:nvPr>
            <p:ph idx="2" type="sldImg"/>
          </p:nvPr>
        </p:nvSpPr>
        <p:spPr>
          <a:xfrm>
            <a:off x="3351350" y="945350"/>
            <a:ext cx="13403400" cy="4726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3:notes"/>
          <p:cNvSpPr txBox="1"/>
          <p:nvPr>
            <p:ph idx="1" type="body"/>
          </p:nvPr>
        </p:nvSpPr>
        <p:spPr>
          <a:xfrm>
            <a:off x="2010400" y="5987250"/>
            <a:ext cx="16083275" cy="5672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9" name="Google Shape;609;p43:notes"/>
          <p:cNvSpPr/>
          <p:nvPr>
            <p:ph idx="2" type="sldImg"/>
          </p:nvPr>
        </p:nvSpPr>
        <p:spPr>
          <a:xfrm>
            <a:off x="3351350" y="945350"/>
            <a:ext cx="13403400" cy="4726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/>
          <p:cNvSpPr txBox="1"/>
          <p:nvPr>
            <p:ph idx="1" type="body"/>
          </p:nvPr>
        </p:nvSpPr>
        <p:spPr>
          <a:xfrm>
            <a:off x="2010400" y="5987250"/>
            <a:ext cx="16083275" cy="5672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" name="Google Shape;94;p5:notes"/>
          <p:cNvSpPr/>
          <p:nvPr>
            <p:ph idx="2" type="sldImg"/>
          </p:nvPr>
        </p:nvSpPr>
        <p:spPr>
          <a:xfrm>
            <a:off x="3351350" y="945350"/>
            <a:ext cx="13403400" cy="4726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2010400" y="5987250"/>
            <a:ext cx="16083275" cy="5672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3351350" y="945350"/>
            <a:ext cx="13403400" cy="4726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/>
          <p:nvPr>
            <p:ph idx="1" type="body"/>
          </p:nvPr>
        </p:nvSpPr>
        <p:spPr>
          <a:xfrm>
            <a:off x="2010400" y="5987250"/>
            <a:ext cx="16083275" cy="5672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7" name="Google Shape;127;p7:notes"/>
          <p:cNvSpPr/>
          <p:nvPr>
            <p:ph idx="2" type="sldImg"/>
          </p:nvPr>
        </p:nvSpPr>
        <p:spPr>
          <a:xfrm>
            <a:off x="3351350" y="945350"/>
            <a:ext cx="13403400" cy="4726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:notes"/>
          <p:cNvSpPr txBox="1"/>
          <p:nvPr>
            <p:ph idx="1" type="body"/>
          </p:nvPr>
        </p:nvSpPr>
        <p:spPr>
          <a:xfrm>
            <a:off x="2010400" y="5987250"/>
            <a:ext cx="16083275" cy="5672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9" name="Google Shape;139;p8:notes"/>
          <p:cNvSpPr/>
          <p:nvPr>
            <p:ph idx="2" type="sldImg"/>
          </p:nvPr>
        </p:nvSpPr>
        <p:spPr>
          <a:xfrm>
            <a:off x="3351350" y="945350"/>
            <a:ext cx="13403400" cy="4726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:notes"/>
          <p:cNvSpPr txBox="1"/>
          <p:nvPr>
            <p:ph idx="1" type="body"/>
          </p:nvPr>
        </p:nvSpPr>
        <p:spPr>
          <a:xfrm>
            <a:off x="2010400" y="5987250"/>
            <a:ext cx="16083275" cy="5672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1" name="Google Shape;151;p9:notes"/>
          <p:cNvSpPr/>
          <p:nvPr>
            <p:ph idx="2" type="sldImg"/>
          </p:nvPr>
        </p:nvSpPr>
        <p:spPr>
          <a:xfrm>
            <a:off x="3351350" y="945350"/>
            <a:ext cx="13403400" cy="4726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5"/>
          <p:cNvSpPr txBox="1"/>
          <p:nvPr>
            <p:ph idx="11" type="ftr"/>
          </p:nvPr>
        </p:nvSpPr>
        <p:spPr>
          <a:xfrm>
            <a:off x="6835394" y="11722418"/>
            <a:ext cx="6433312" cy="630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5"/>
          <p:cNvSpPr txBox="1"/>
          <p:nvPr>
            <p:ph idx="10" type="dt"/>
          </p:nvPr>
        </p:nvSpPr>
        <p:spPr>
          <a:xfrm>
            <a:off x="1005205" y="11722418"/>
            <a:ext cx="4623943" cy="630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5"/>
          <p:cNvSpPr txBox="1"/>
          <p:nvPr>
            <p:ph idx="12" type="sldNum"/>
          </p:nvPr>
        </p:nvSpPr>
        <p:spPr>
          <a:xfrm>
            <a:off x="14474953" y="11722418"/>
            <a:ext cx="4623943" cy="630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6"/>
          <p:cNvSpPr txBox="1"/>
          <p:nvPr>
            <p:ph type="ctrTitle"/>
          </p:nvPr>
        </p:nvSpPr>
        <p:spPr>
          <a:xfrm>
            <a:off x="1507807" y="3907472"/>
            <a:ext cx="17088486" cy="2646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6"/>
          <p:cNvSpPr txBox="1"/>
          <p:nvPr>
            <p:ph idx="1" type="subTitle"/>
          </p:nvPr>
        </p:nvSpPr>
        <p:spPr>
          <a:xfrm>
            <a:off x="3015615" y="7058660"/>
            <a:ext cx="14072870" cy="31511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6"/>
          <p:cNvSpPr txBox="1"/>
          <p:nvPr>
            <p:ph idx="11" type="ftr"/>
          </p:nvPr>
        </p:nvSpPr>
        <p:spPr>
          <a:xfrm>
            <a:off x="6835394" y="11722418"/>
            <a:ext cx="6433312" cy="630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6"/>
          <p:cNvSpPr txBox="1"/>
          <p:nvPr>
            <p:ph idx="10" type="dt"/>
          </p:nvPr>
        </p:nvSpPr>
        <p:spPr>
          <a:xfrm>
            <a:off x="1005205" y="11722418"/>
            <a:ext cx="4623943" cy="630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6"/>
          <p:cNvSpPr txBox="1"/>
          <p:nvPr>
            <p:ph idx="12" type="sldNum"/>
          </p:nvPr>
        </p:nvSpPr>
        <p:spPr>
          <a:xfrm>
            <a:off x="14474953" y="11722418"/>
            <a:ext cx="4623943" cy="630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7"/>
          <p:cNvSpPr txBox="1"/>
          <p:nvPr>
            <p:ph type="title"/>
          </p:nvPr>
        </p:nvSpPr>
        <p:spPr>
          <a:xfrm>
            <a:off x="1005205" y="504190"/>
            <a:ext cx="18093690" cy="2016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7"/>
          <p:cNvSpPr txBox="1"/>
          <p:nvPr>
            <p:ph idx="1" type="body"/>
          </p:nvPr>
        </p:nvSpPr>
        <p:spPr>
          <a:xfrm>
            <a:off x="1005205" y="2899092"/>
            <a:ext cx="18093690" cy="8319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7"/>
          <p:cNvSpPr txBox="1"/>
          <p:nvPr>
            <p:ph idx="11" type="ftr"/>
          </p:nvPr>
        </p:nvSpPr>
        <p:spPr>
          <a:xfrm>
            <a:off x="6835394" y="11722418"/>
            <a:ext cx="6433312" cy="630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7"/>
          <p:cNvSpPr txBox="1"/>
          <p:nvPr>
            <p:ph idx="10" type="dt"/>
          </p:nvPr>
        </p:nvSpPr>
        <p:spPr>
          <a:xfrm>
            <a:off x="1005205" y="11722418"/>
            <a:ext cx="4623943" cy="630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7"/>
          <p:cNvSpPr txBox="1"/>
          <p:nvPr>
            <p:ph idx="12" type="sldNum"/>
          </p:nvPr>
        </p:nvSpPr>
        <p:spPr>
          <a:xfrm>
            <a:off x="14474953" y="11722418"/>
            <a:ext cx="4623943" cy="630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8"/>
          <p:cNvSpPr txBox="1"/>
          <p:nvPr>
            <p:ph type="title"/>
          </p:nvPr>
        </p:nvSpPr>
        <p:spPr>
          <a:xfrm>
            <a:off x="1005205" y="504190"/>
            <a:ext cx="18093690" cy="2016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8"/>
          <p:cNvSpPr txBox="1"/>
          <p:nvPr>
            <p:ph idx="1" type="body"/>
          </p:nvPr>
        </p:nvSpPr>
        <p:spPr>
          <a:xfrm>
            <a:off x="1005205" y="2899092"/>
            <a:ext cx="8745284" cy="8319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8"/>
          <p:cNvSpPr txBox="1"/>
          <p:nvPr>
            <p:ph idx="2" type="body"/>
          </p:nvPr>
        </p:nvSpPr>
        <p:spPr>
          <a:xfrm>
            <a:off x="10353611" y="2899092"/>
            <a:ext cx="8745284" cy="8319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8"/>
          <p:cNvSpPr txBox="1"/>
          <p:nvPr>
            <p:ph idx="11" type="ftr"/>
          </p:nvPr>
        </p:nvSpPr>
        <p:spPr>
          <a:xfrm>
            <a:off x="6835394" y="11722418"/>
            <a:ext cx="6433312" cy="630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8"/>
          <p:cNvSpPr txBox="1"/>
          <p:nvPr>
            <p:ph idx="10" type="dt"/>
          </p:nvPr>
        </p:nvSpPr>
        <p:spPr>
          <a:xfrm>
            <a:off x="1005205" y="11722418"/>
            <a:ext cx="4623943" cy="630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8"/>
          <p:cNvSpPr txBox="1"/>
          <p:nvPr>
            <p:ph idx="12" type="sldNum"/>
          </p:nvPr>
        </p:nvSpPr>
        <p:spPr>
          <a:xfrm>
            <a:off x="14474953" y="11722418"/>
            <a:ext cx="4623943" cy="630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9"/>
          <p:cNvSpPr txBox="1"/>
          <p:nvPr>
            <p:ph type="title"/>
          </p:nvPr>
        </p:nvSpPr>
        <p:spPr>
          <a:xfrm>
            <a:off x="1005205" y="504190"/>
            <a:ext cx="18093690" cy="2016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9"/>
          <p:cNvSpPr txBox="1"/>
          <p:nvPr>
            <p:ph idx="11" type="ftr"/>
          </p:nvPr>
        </p:nvSpPr>
        <p:spPr>
          <a:xfrm>
            <a:off x="6835394" y="11722418"/>
            <a:ext cx="6433312" cy="630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9"/>
          <p:cNvSpPr txBox="1"/>
          <p:nvPr>
            <p:ph idx="10" type="dt"/>
          </p:nvPr>
        </p:nvSpPr>
        <p:spPr>
          <a:xfrm>
            <a:off x="1005205" y="11722418"/>
            <a:ext cx="4623943" cy="630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9"/>
          <p:cNvSpPr txBox="1"/>
          <p:nvPr>
            <p:ph idx="12" type="sldNum"/>
          </p:nvPr>
        </p:nvSpPr>
        <p:spPr>
          <a:xfrm>
            <a:off x="14474953" y="11722418"/>
            <a:ext cx="4623943" cy="630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4"/>
          <p:cNvSpPr/>
          <p:nvPr/>
        </p:nvSpPr>
        <p:spPr>
          <a:xfrm>
            <a:off x="0" y="0"/>
            <a:ext cx="20104100" cy="12599670"/>
          </a:xfrm>
          <a:custGeom>
            <a:rect b="b" l="l" r="r" t="t"/>
            <a:pathLst>
              <a:path extrusionOk="0" h="12599670" w="20104100">
                <a:moveTo>
                  <a:pt x="20104099" y="0"/>
                </a:moveTo>
                <a:lnTo>
                  <a:pt x="0" y="0"/>
                </a:lnTo>
                <a:lnTo>
                  <a:pt x="0" y="12599270"/>
                </a:lnTo>
                <a:lnTo>
                  <a:pt x="20104099" y="12599270"/>
                </a:lnTo>
                <a:lnTo>
                  <a:pt x="20104099" y="0"/>
                </a:lnTo>
                <a:close/>
              </a:path>
            </a:pathLst>
          </a:custGeom>
          <a:solidFill>
            <a:srgbClr val="8DB3E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44"/>
          <p:cNvSpPr txBox="1"/>
          <p:nvPr>
            <p:ph type="title"/>
          </p:nvPr>
        </p:nvSpPr>
        <p:spPr>
          <a:xfrm>
            <a:off x="1005205" y="504190"/>
            <a:ext cx="18093690" cy="2016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4"/>
          <p:cNvSpPr txBox="1"/>
          <p:nvPr>
            <p:ph idx="1" type="body"/>
          </p:nvPr>
        </p:nvSpPr>
        <p:spPr>
          <a:xfrm>
            <a:off x="1005205" y="2899092"/>
            <a:ext cx="18093690" cy="8319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4"/>
          <p:cNvSpPr txBox="1"/>
          <p:nvPr>
            <p:ph idx="11" type="ftr"/>
          </p:nvPr>
        </p:nvSpPr>
        <p:spPr>
          <a:xfrm>
            <a:off x="6835394" y="11722418"/>
            <a:ext cx="6433312" cy="630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44"/>
          <p:cNvSpPr txBox="1"/>
          <p:nvPr>
            <p:ph idx="10" type="dt"/>
          </p:nvPr>
        </p:nvSpPr>
        <p:spPr>
          <a:xfrm>
            <a:off x="1005205" y="11722418"/>
            <a:ext cx="4623943" cy="630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44"/>
          <p:cNvSpPr txBox="1"/>
          <p:nvPr>
            <p:ph idx="12" type="sldNum"/>
          </p:nvPr>
        </p:nvSpPr>
        <p:spPr>
          <a:xfrm>
            <a:off x="14474953" y="11722418"/>
            <a:ext cx="4623943" cy="630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23.png"/><Relationship Id="rId5" Type="http://schemas.openxmlformats.org/officeDocument/2006/relationships/image" Target="../media/image11.png"/><Relationship Id="rId6" Type="http://schemas.openxmlformats.org/officeDocument/2006/relationships/image" Target="../media/image2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5.png"/><Relationship Id="rId4" Type="http://schemas.openxmlformats.org/officeDocument/2006/relationships/image" Target="../media/image41.png"/><Relationship Id="rId5" Type="http://schemas.openxmlformats.org/officeDocument/2006/relationships/image" Target="../media/image47.png"/><Relationship Id="rId6" Type="http://schemas.openxmlformats.org/officeDocument/2006/relationships/image" Target="../media/image53.png"/><Relationship Id="rId7" Type="http://schemas.openxmlformats.org/officeDocument/2006/relationships/image" Target="../media/image7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2.png"/><Relationship Id="rId4" Type="http://schemas.openxmlformats.org/officeDocument/2006/relationships/image" Target="../media/image52.png"/><Relationship Id="rId5" Type="http://schemas.openxmlformats.org/officeDocument/2006/relationships/image" Target="../media/image42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2.png"/><Relationship Id="rId4" Type="http://schemas.openxmlformats.org/officeDocument/2006/relationships/image" Target="../media/image67.png"/><Relationship Id="rId5" Type="http://schemas.openxmlformats.org/officeDocument/2006/relationships/image" Target="../media/image55.png"/><Relationship Id="rId6" Type="http://schemas.openxmlformats.org/officeDocument/2006/relationships/image" Target="../media/image49.png"/><Relationship Id="rId7" Type="http://schemas.openxmlformats.org/officeDocument/2006/relationships/image" Target="../media/image59.png"/><Relationship Id="rId8" Type="http://schemas.openxmlformats.org/officeDocument/2006/relationships/image" Target="../media/image6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2.png"/><Relationship Id="rId4" Type="http://schemas.openxmlformats.org/officeDocument/2006/relationships/image" Target="../media/image60.png"/><Relationship Id="rId5" Type="http://schemas.openxmlformats.org/officeDocument/2006/relationships/image" Target="../media/image57.png"/><Relationship Id="rId6" Type="http://schemas.openxmlformats.org/officeDocument/2006/relationships/image" Target="../media/image65.png"/><Relationship Id="rId7" Type="http://schemas.openxmlformats.org/officeDocument/2006/relationships/image" Target="../media/image61.jpg"/><Relationship Id="rId8" Type="http://schemas.openxmlformats.org/officeDocument/2006/relationships/image" Target="../media/image8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2.png"/><Relationship Id="rId4" Type="http://schemas.openxmlformats.org/officeDocument/2006/relationships/image" Target="../media/image56.png"/><Relationship Id="rId5" Type="http://schemas.openxmlformats.org/officeDocument/2006/relationships/image" Target="../media/image76.png"/><Relationship Id="rId6" Type="http://schemas.openxmlformats.org/officeDocument/2006/relationships/image" Target="../media/image57.png"/><Relationship Id="rId7" Type="http://schemas.openxmlformats.org/officeDocument/2006/relationships/image" Target="../media/image6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2.png"/><Relationship Id="rId4" Type="http://schemas.openxmlformats.org/officeDocument/2006/relationships/image" Target="../media/image71.png"/><Relationship Id="rId5" Type="http://schemas.openxmlformats.org/officeDocument/2006/relationships/image" Target="../media/image62.png"/><Relationship Id="rId6" Type="http://schemas.openxmlformats.org/officeDocument/2006/relationships/image" Target="../media/image64.png"/><Relationship Id="rId7" Type="http://schemas.openxmlformats.org/officeDocument/2006/relationships/image" Target="../media/image77.png"/><Relationship Id="rId8" Type="http://schemas.openxmlformats.org/officeDocument/2006/relationships/image" Target="../media/image10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2.png"/><Relationship Id="rId4" Type="http://schemas.openxmlformats.org/officeDocument/2006/relationships/image" Target="../media/image71.png"/><Relationship Id="rId5" Type="http://schemas.openxmlformats.org/officeDocument/2006/relationships/image" Target="../media/image62.png"/><Relationship Id="rId6" Type="http://schemas.openxmlformats.org/officeDocument/2006/relationships/image" Target="../media/image83.png"/><Relationship Id="rId7" Type="http://schemas.openxmlformats.org/officeDocument/2006/relationships/image" Target="../media/image80.png"/><Relationship Id="rId8" Type="http://schemas.openxmlformats.org/officeDocument/2006/relationships/image" Target="../media/image7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2.png"/><Relationship Id="rId4" Type="http://schemas.openxmlformats.org/officeDocument/2006/relationships/image" Target="../media/image71.png"/><Relationship Id="rId5" Type="http://schemas.openxmlformats.org/officeDocument/2006/relationships/image" Target="../media/image62.png"/><Relationship Id="rId6" Type="http://schemas.openxmlformats.org/officeDocument/2006/relationships/image" Target="../media/image87.png"/><Relationship Id="rId7" Type="http://schemas.openxmlformats.org/officeDocument/2006/relationships/image" Target="../media/image85.png"/><Relationship Id="rId8" Type="http://schemas.openxmlformats.org/officeDocument/2006/relationships/image" Target="../media/image9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7.png"/><Relationship Id="rId4" Type="http://schemas.openxmlformats.org/officeDocument/2006/relationships/image" Target="../media/image78.png"/><Relationship Id="rId5" Type="http://schemas.openxmlformats.org/officeDocument/2006/relationships/image" Target="../media/image9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2.png"/><Relationship Id="rId4" Type="http://schemas.openxmlformats.org/officeDocument/2006/relationships/image" Target="../media/image94.png"/><Relationship Id="rId5" Type="http://schemas.openxmlformats.org/officeDocument/2006/relationships/image" Target="../media/image82.png"/><Relationship Id="rId6" Type="http://schemas.openxmlformats.org/officeDocument/2006/relationships/image" Target="../media/image81.png"/><Relationship Id="rId7" Type="http://schemas.openxmlformats.org/officeDocument/2006/relationships/image" Target="../media/image9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39.png"/><Relationship Id="rId5" Type="http://schemas.openxmlformats.org/officeDocument/2006/relationships/image" Target="../media/image18.png"/><Relationship Id="rId6" Type="http://schemas.openxmlformats.org/officeDocument/2006/relationships/image" Target="../media/image3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4.png"/><Relationship Id="rId4" Type="http://schemas.openxmlformats.org/officeDocument/2006/relationships/image" Target="../media/image82.png"/><Relationship Id="rId9" Type="http://schemas.openxmlformats.org/officeDocument/2006/relationships/image" Target="../media/image93.png"/><Relationship Id="rId5" Type="http://schemas.openxmlformats.org/officeDocument/2006/relationships/image" Target="../media/image89.png"/><Relationship Id="rId6" Type="http://schemas.openxmlformats.org/officeDocument/2006/relationships/image" Target="../media/image142.jpg"/><Relationship Id="rId7" Type="http://schemas.openxmlformats.org/officeDocument/2006/relationships/image" Target="../media/image86.png"/><Relationship Id="rId8" Type="http://schemas.openxmlformats.org/officeDocument/2006/relationships/image" Target="../media/image10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2.png"/><Relationship Id="rId4" Type="http://schemas.openxmlformats.org/officeDocument/2006/relationships/image" Target="../media/image94.png"/><Relationship Id="rId5" Type="http://schemas.openxmlformats.org/officeDocument/2006/relationships/image" Target="../media/image82.png"/><Relationship Id="rId6" Type="http://schemas.openxmlformats.org/officeDocument/2006/relationships/image" Target="../media/image81.png"/><Relationship Id="rId7" Type="http://schemas.openxmlformats.org/officeDocument/2006/relationships/image" Target="../media/image1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6.png"/><Relationship Id="rId4" Type="http://schemas.openxmlformats.org/officeDocument/2006/relationships/image" Target="../media/image96.png"/><Relationship Id="rId5" Type="http://schemas.openxmlformats.org/officeDocument/2006/relationships/image" Target="../media/image1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5.jpg"/><Relationship Id="rId4" Type="http://schemas.openxmlformats.org/officeDocument/2006/relationships/image" Target="../media/image100.png"/><Relationship Id="rId5" Type="http://schemas.openxmlformats.org/officeDocument/2006/relationships/image" Target="../media/image102.png"/><Relationship Id="rId6" Type="http://schemas.openxmlformats.org/officeDocument/2006/relationships/image" Target="../media/image98.png"/><Relationship Id="rId7" Type="http://schemas.openxmlformats.org/officeDocument/2006/relationships/image" Target="../media/image9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2.png"/><Relationship Id="rId4" Type="http://schemas.openxmlformats.org/officeDocument/2006/relationships/image" Target="../media/image94.png"/><Relationship Id="rId5" Type="http://schemas.openxmlformats.org/officeDocument/2006/relationships/image" Target="../media/image82.png"/><Relationship Id="rId6" Type="http://schemas.openxmlformats.org/officeDocument/2006/relationships/image" Target="../media/image104.png"/><Relationship Id="rId7" Type="http://schemas.openxmlformats.org/officeDocument/2006/relationships/image" Target="../media/image10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2.png"/><Relationship Id="rId4" Type="http://schemas.openxmlformats.org/officeDocument/2006/relationships/image" Target="../media/image94.png"/><Relationship Id="rId5" Type="http://schemas.openxmlformats.org/officeDocument/2006/relationships/image" Target="../media/image82.png"/><Relationship Id="rId6" Type="http://schemas.openxmlformats.org/officeDocument/2006/relationships/image" Target="../media/image104.png"/><Relationship Id="rId7" Type="http://schemas.openxmlformats.org/officeDocument/2006/relationships/image" Target="../media/image1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2.png"/><Relationship Id="rId4" Type="http://schemas.openxmlformats.org/officeDocument/2006/relationships/image" Target="../media/image94.png"/><Relationship Id="rId5" Type="http://schemas.openxmlformats.org/officeDocument/2006/relationships/image" Target="../media/image82.png"/><Relationship Id="rId6" Type="http://schemas.openxmlformats.org/officeDocument/2006/relationships/image" Target="../media/image104.png"/><Relationship Id="rId7" Type="http://schemas.openxmlformats.org/officeDocument/2006/relationships/hyperlink" Target="http://drive.google.com/file/d/1GbPlTdhCr_bgFX46bwiQ5zedF3VpcGYg/view" TargetMode="External"/><Relationship Id="rId8" Type="http://schemas.openxmlformats.org/officeDocument/2006/relationships/image" Target="../media/image13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2.png"/><Relationship Id="rId4" Type="http://schemas.openxmlformats.org/officeDocument/2006/relationships/image" Target="../media/image94.png"/><Relationship Id="rId5" Type="http://schemas.openxmlformats.org/officeDocument/2006/relationships/image" Target="../media/image82.png"/><Relationship Id="rId6" Type="http://schemas.openxmlformats.org/officeDocument/2006/relationships/image" Target="../media/image111.png"/><Relationship Id="rId7" Type="http://schemas.openxmlformats.org/officeDocument/2006/relationships/image" Target="../media/image108.png"/><Relationship Id="rId8" Type="http://schemas.openxmlformats.org/officeDocument/2006/relationships/image" Target="../media/image1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2.png"/><Relationship Id="rId4" Type="http://schemas.openxmlformats.org/officeDocument/2006/relationships/image" Target="../media/image94.png"/><Relationship Id="rId5" Type="http://schemas.openxmlformats.org/officeDocument/2006/relationships/image" Target="../media/image82.png"/><Relationship Id="rId6" Type="http://schemas.openxmlformats.org/officeDocument/2006/relationships/image" Target="../media/image111.png"/><Relationship Id="rId7" Type="http://schemas.openxmlformats.org/officeDocument/2006/relationships/image" Target="../media/image132.png"/><Relationship Id="rId8" Type="http://schemas.openxmlformats.org/officeDocument/2006/relationships/image" Target="../media/image1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2.png"/><Relationship Id="rId4" Type="http://schemas.openxmlformats.org/officeDocument/2006/relationships/image" Target="../media/image94.png"/><Relationship Id="rId5" Type="http://schemas.openxmlformats.org/officeDocument/2006/relationships/image" Target="../media/image82.png"/><Relationship Id="rId6" Type="http://schemas.openxmlformats.org/officeDocument/2006/relationships/image" Target="../media/image111.png"/><Relationship Id="rId7" Type="http://schemas.openxmlformats.org/officeDocument/2006/relationships/image" Target="../media/image128.png"/><Relationship Id="rId8" Type="http://schemas.openxmlformats.org/officeDocument/2006/relationships/image" Target="../media/image8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5" Type="http://schemas.openxmlformats.org/officeDocument/2006/relationships/image" Target="../media/image14.png"/><Relationship Id="rId6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2.png"/><Relationship Id="rId4" Type="http://schemas.openxmlformats.org/officeDocument/2006/relationships/image" Target="../media/image94.png"/><Relationship Id="rId5" Type="http://schemas.openxmlformats.org/officeDocument/2006/relationships/image" Target="../media/image82.png"/><Relationship Id="rId6" Type="http://schemas.openxmlformats.org/officeDocument/2006/relationships/image" Target="../media/image112.png"/><Relationship Id="rId7" Type="http://schemas.openxmlformats.org/officeDocument/2006/relationships/image" Target="../media/image129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2.png"/><Relationship Id="rId4" Type="http://schemas.openxmlformats.org/officeDocument/2006/relationships/image" Target="../media/image94.png"/><Relationship Id="rId11" Type="http://schemas.openxmlformats.org/officeDocument/2006/relationships/image" Target="../media/image122.png"/><Relationship Id="rId10" Type="http://schemas.openxmlformats.org/officeDocument/2006/relationships/image" Target="../media/image126.jpg"/><Relationship Id="rId9" Type="http://schemas.openxmlformats.org/officeDocument/2006/relationships/image" Target="../media/image133.jpg"/><Relationship Id="rId5" Type="http://schemas.openxmlformats.org/officeDocument/2006/relationships/image" Target="../media/image82.png"/><Relationship Id="rId6" Type="http://schemas.openxmlformats.org/officeDocument/2006/relationships/image" Target="../media/image112.png"/><Relationship Id="rId7" Type="http://schemas.openxmlformats.org/officeDocument/2006/relationships/image" Target="../media/image121.png"/><Relationship Id="rId8" Type="http://schemas.openxmlformats.org/officeDocument/2006/relationships/image" Target="../media/image1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2.png"/><Relationship Id="rId4" Type="http://schemas.openxmlformats.org/officeDocument/2006/relationships/image" Target="../media/image131.png"/><Relationship Id="rId5" Type="http://schemas.openxmlformats.org/officeDocument/2006/relationships/image" Target="../media/image82.png"/><Relationship Id="rId6" Type="http://schemas.openxmlformats.org/officeDocument/2006/relationships/image" Target="../media/image124.png"/><Relationship Id="rId7" Type="http://schemas.openxmlformats.org/officeDocument/2006/relationships/image" Target="../media/image1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2.png"/><Relationship Id="rId4" Type="http://schemas.openxmlformats.org/officeDocument/2006/relationships/image" Target="../media/image134.png"/><Relationship Id="rId5" Type="http://schemas.openxmlformats.org/officeDocument/2006/relationships/image" Target="../media/image125.png"/><Relationship Id="rId6" Type="http://schemas.openxmlformats.org/officeDocument/2006/relationships/image" Target="../media/image123.png"/><Relationship Id="rId7" Type="http://schemas.openxmlformats.org/officeDocument/2006/relationships/image" Target="../media/image15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4.png"/><Relationship Id="rId4" Type="http://schemas.openxmlformats.org/officeDocument/2006/relationships/image" Target="../media/image153.png"/><Relationship Id="rId5" Type="http://schemas.openxmlformats.org/officeDocument/2006/relationships/image" Target="../media/image141.png"/><Relationship Id="rId6" Type="http://schemas.openxmlformats.org/officeDocument/2006/relationships/image" Target="../media/image138.png"/><Relationship Id="rId7" Type="http://schemas.openxmlformats.org/officeDocument/2006/relationships/image" Target="../media/image1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9.png"/><Relationship Id="rId4" Type="http://schemas.openxmlformats.org/officeDocument/2006/relationships/image" Target="../media/image147.png"/><Relationship Id="rId5" Type="http://schemas.openxmlformats.org/officeDocument/2006/relationships/image" Target="../media/image136.png"/><Relationship Id="rId6" Type="http://schemas.openxmlformats.org/officeDocument/2006/relationships/image" Target="../media/image140.png"/><Relationship Id="rId7" Type="http://schemas.openxmlformats.org/officeDocument/2006/relationships/image" Target="../media/image1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35.png"/><Relationship Id="rId4" Type="http://schemas.openxmlformats.org/officeDocument/2006/relationships/image" Target="../media/image162.png"/><Relationship Id="rId5" Type="http://schemas.openxmlformats.org/officeDocument/2006/relationships/image" Target="../media/image180.png"/><Relationship Id="rId6" Type="http://schemas.openxmlformats.org/officeDocument/2006/relationships/image" Target="../media/image156.png"/><Relationship Id="rId7" Type="http://schemas.openxmlformats.org/officeDocument/2006/relationships/image" Target="../media/image15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6.png"/><Relationship Id="rId4" Type="http://schemas.openxmlformats.org/officeDocument/2006/relationships/image" Target="../media/image145.png"/><Relationship Id="rId5" Type="http://schemas.openxmlformats.org/officeDocument/2006/relationships/image" Target="../media/image148.png"/><Relationship Id="rId6" Type="http://schemas.openxmlformats.org/officeDocument/2006/relationships/image" Target="../media/image171.png"/><Relationship Id="rId7" Type="http://schemas.openxmlformats.org/officeDocument/2006/relationships/image" Target="../media/image15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9.png"/><Relationship Id="rId4" Type="http://schemas.openxmlformats.org/officeDocument/2006/relationships/image" Target="../media/image145.png"/><Relationship Id="rId5" Type="http://schemas.openxmlformats.org/officeDocument/2006/relationships/image" Target="../media/image155.png"/><Relationship Id="rId6" Type="http://schemas.openxmlformats.org/officeDocument/2006/relationships/image" Target="../media/image152.png"/><Relationship Id="rId7" Type="http://schemas.openxmlformats.org/officeDocument/2006/relationships/image" Target="../media/image16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51.png"/><Relationship Id="rId4" Type="http://schemas.openxmlformats.org/officeDocument/2006/relationships/image" Target="../media/image178.png"/><Relationship Id="rId5" Type="http://schemas.openxmlformats.org/officeDocument/2006/relationships/image" Target="../media/image168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48.png"/><Relationship Id="rId5" Type="http://schemas.openxmlformats.org/officeDocument/2006/relationships/image" Target="../media/image5.png"/><Relationship Id="rId6" Type="http://schemas.openxmlformats.org/officeDocument/2006/relationships/image" Target="../media/image15.png"/><Relationship Id="rId7" Type="http://schemas.openxmlformats.org/officeDocument/2006/relationships/image" Target="../media/image21.png"/><Relationship Id="rId8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58.png"/><Relationship Id="rId4" Type="http://schemas.openxmlformats.org/officeDocument/2006/relationships/image" Target="../media/image174.png"/><Relationship Id="rId5" Type="http://schemas.openxmlformats.org/officeDocument/2006/relationships/image" Target="../media/image169.png"/><Relationship Id="rId6" Type="http://schemas.openxmlformats.org/officeDocument/2006/relationships/image" Target="../media/image18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66.png"/><Relationship Id="rId4" Type="http://schemas.openxmlformats.org/officeDocument/2006/relationships/image" Target="../media/image172.png"/><Relationship Id="rId5" Type="http://schemas.openxmlformats.org/officeDocument/2006/relationships/image" Target="../media/image170.png"/><Relationship Id="rId6" Type="http://schemas.openxmlformats.org/officeDocument/2006/relationships/image" Target="../media/image16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8.png"/><Relationship Id="rId4" Type="http://schemas.openxmlformats.org/officeDocument/2006/relationships/image" Target="../media/image181.png"/><Relationship Id="rId5" Type="http://schemas.openxmlformats.org/officeDocument/2006/relationships/image" Target="../media/image167.png"/><Relationship Id="rId6" Type="http://schemas.openxmlformats.org/officeDocument/2006/relationships/image" Target="../media/image17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51.png"/><Relationship Id="rId4" Type="http://schemas.openxmlformats.org/officeDocument/2006/relationships/image" Target="../media/image174.png"/><Relationship Id="rId5" Type="http://schemas.openxmlformats.org/officeDocument/2006/relationships/image" Target="../media/image173.png"/><Relationship Id="rId6" Type="http://schemas.openxmlformats.org/officeDocument/2006/relationships/image" Target="../media/image17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11" Type="http://schemas.openxmlformats.org/officeDocument/2006/relationships/image" Target="../media/image17.png"/><Relationship Id="rId10" Type="http://schemas.openxmlformats.org/officeDocument/2006/relationships/image" Target="../media/image25.png"/><Relationship Id="rId9" Type="http://schemas.openxmlformats.org/officeDocument/2006/relationships/image" Target="../media/image27.png"/><Relationship Id="rId5" Type="http://schemas.openxmlformats.org/officeDocument/2006/relationships/image" Target="../media/image44.png"/><Relationship Id="rId6" Type="http://schemas.openxmlformats.org/officeDocument/2006/relationships/image" Target="../media/image12.png"/><Relationship Id="rId7" Type="http://schemas.openxmlformats.org/officeDocument/2006/relationships/image" Target="../media/image32.png"/><Relationship Id="rId8" Type="http://schemas.openxmlformats.org/officeDocument/2006/relationships/image" Target="../media/image5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36.png"/><Relationship Id="rId7" Type="http://schemas.openxmlformats.org/officeDocument/2006/relationships/image" Target="../media/image4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20.png"/><Relationship Id="rId6" Type="http://schemas.openxmlformats.org/officeDocument/2006/relationships/image" Target="../media/image2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0.png"/><Relationship Id="rId4" Type="http://schemas.openxmlformats.org/officeDocument/2006/relationships/image" Target="../media/image35.png"/><Relationship Id="rId5" Type="http://schemas.openxmlformats.org/officeDocument/2006/relationships/image" Target="../media/image58.png"/><Relationship Id="rId6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1"/>
          <p:cNvGrpSpPr/>
          <p:nvPr/>
        </p:nvGrpSpPr>
        <p:grpSpPr>
          <a:xfrm>
            <a:off x="17531371" y="178723"/>
            <a:ext cx="2572727" cy="1356258"/>
            <a:chOff x="17531371" y="178723"/>
            <a:chExt cx="2572727" cy="1356258"/>
          </a:xfrm>
        </p:grpSpPr>
        <p:pic>
          <p:nvPicPr>
            <p:cNvPr id="45" name="Google Shape;45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531371" y="178723"/>
              <a:ext cx="2572727" cy="13562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" name="Google Shape;46;p1"/>
            <p:cNvSpPr/>
            <p:nvPr/>
          </p:nvSpPr>
          <p:spPr>
            <a:xfrm>
              <a:off x="17583049" y="217938"/>
              <a:ext cx="2369820" cy="1228090"/>
            </a:xfrm>
            <a:custGeom>
              <a:rect b="b" l="l" r="r" t="t"/>
              <a:pathLst>
                <a:path extrusionOk="0" h="1228090" w="2369819">
                  <a:moveTo>
                    <a:pt x="824915" y="909485"/>
                  </a:moveTo>
                  <a:lnTo>
                    <a:pt x="822960" y="896200"/>
                  </a:lnTo>
                  <a:lnTo>
                    <a:pt x="421944" y="960018"/>
                  </a:lnTo>
                  <a:lnTo>
                    <a:pt x="380771" y="708698"/>
                  </a:lnTo>
                  <a:lnTo>
                    <a:pt x="359651" y="712203"/>
                  </a:lnTo>
                  <a:lnTo>
                    <a:pt x="400799" y="963383"/>
                  </a:lnTo>
                  <a:lnTo>
                    <a:pt x="0" y="1027163"/>
                  </a:lnTo>
                  <a:lnTo>
                    <a:pt x="1955" y="1040447"/>
                  </a:lnTo>
                  <a:lnTo>
                    <a:pt x="402971" y="976642"/>
                  </a:lnTo>
                  <a:lnTo>
                    <a:pt x="444157" y="1227950"/>
                  </a:lnTo>
                  <a:lnTo>
                    <a:pt x="465277" y="1224457"/>
                  </a:lnTo>
                  <a:lnTo>
                    <a:pt x="424116" y="973277"/>
                  </a:lnTo>
                  <a:lnTo>
                    <a:pt x="824915" y="909485"/>
                  </a:lnTo>
                  <a:close/>
                </a:path>
                <a:path extrusionOk="0" h="1228090" w="2369819">
                  <a:moveTo>
                    <a:pt x="858088" y="94107"/>
                  </a:moveTo>
                  <a:lnTo>
                    <a:pt x="832954" y="35687"/>
                  </a:lnTo>
                  <a:lnTo>
                    <a:pt x="798360" y="14224"/>
                  </a:lnTo>
                  <a:lnTo>
                    <a:pt x="753313" y="1917"/>
                  </a:lnTo>
                  <a:lnTo>
                    <a:pt x="704164" y="0"/>
                  </a:lnTo>
                  <a:lnTo>
                    <a:pt x="654685" y="7861"/>
                  </a:lnTo>
                  <a:lnTo>
                    <a:pt x="608634" y="24930"/>
                  </a:lnTo>
                  <a:lnTo>
                    <a:pt x="569785" y="50596"/>
                  </a:lnTo>
                  <a:lnTo>
                    <a:pt x="543814" y="81699"/>
                  </a:lnTo>
                  <a:lnTo>
                    <a:pt x="533577" y="113931"/>
                  </a:lnTo>
                  <a:lnTo>
                    <a:pt x="538670" y="144932"/>
                  </a:lnTo>
                  <a:lnTo>
                    <a:pt x="558723" y="172339"/>
                  </a:lnTo>
                  <a:lnTo>
                    <a:pt x="593318" y="193802"/>
                  </a:lnTo>
                  <a:lnTo>
                    <a:pt x="638352" y="206108"/>
                  </a:lnTo>
                  <a:lnTo>
                    <a:pt x="687501" y="208038"/>
                  </a:lnTo>
                  <a:lnTo>
                    <a:pt x="736968" y="200177"/>
                  </a:lnTo>
                  <a:lnTo>
                    <a:pt x="783005" y="183121"/>
                  </a:lnTo>
                  <a:lnTo>
                    <a:pt x="821829" y="157480"/>
                  </a:lnTo>
                  <a:lnTo>
                    <a:pt x="847826" y="126352"/>
                  </a:lnTo>
                  <a:lnTo>
                    <a:pt x="858088" y="94107"/>
                  </a:lnTo>
                  <a:close/>
                </a:path>
                <a:path extrusionOk="0" h="1228090" w="2369819">
                  <a:moveTo>
                    <a:pt x="2369439" y="585431"/>
                  </a:moveTo>
                  <a:lnTo>
                    <a:pt x="2351760" y="522211"/>
                  </a:lnTo>
                  <a:lnTo>
                    <a:pt x="2305939" y="466585"/>
                  </a:lnTo>
                  <a:lnTo>
                    <a:pt x="2272677" y="442887"/>
                  </a:lnTo>
                  <a:lnTo>
                    <a:pt x="2232634" y="422605"/>
                  </a:lnTo>
                  <a:lnTo>
                    <a:pt x="2187511" y="406768"/>
                  </a:lnTo>
                  <a:lnTo>
                    <a:pt x="2139480" y="395998"/>
                  </a:lnTo>
                  <a:lnTo>
                    <a:pt x="2089365" y="390169"/>
                  </a:lnTo>
                  <a:lnTo>
                    <a:pt x="2037969" y="389153"/>
                  </a:lnTo>
                  <a:lnTo>
                    <a:pt x="1986089" y="392811"/>
                  </a:lnTo>
                  <a:lnTo>
                    <a:pt x="1934540" y="401015"/>
                  </a:lnTo>
                  <a:lnTo>
                    <a:pt x="1884146" y="413651"/>
                  </a:lnTo>
                  <a:lnTo>
                    <a:pt x="1835683" y="430568"/>
                  </a:lnTo>
                  <a:lnTo>
                    <a:pt x="1789976" y="451662"/>
                  </a:lnTo>
                  <a:lnTo>
                    <a:pt x="1747824" y="476783"/>
                  </a:lnTo>
                  <a:lnTo>
                    <a:pt x="1710055" y="505802"/>
                  </a:lnTo>
                  <a:lnTo>
                    <a:pt x="1678533" y="537464"/>
                  </a:lnTo>
                  <a:lnTo>
                    <a:pt x="1654543" y="570268"/>
                  </a:lnTo>
                  <a:lnTo>
                    <a:pt x="1628800" y="637260"/>
                  </a:lnTo>
                  <a:lnTo>
                    <a:pt x="1626895" y="670445"/>
                  </a:lnTo>
                  <a:lnTo>
                    <a:pt x="1632178" y="702754"/>
                  </a:lnTo>
                  <a:lnTo>
                    <a:pt x="1664017" y="762673"/>
                  </a:lnTo>
                  <a:lnTo>
                    <a:pt x="1723669" y="812990"/>
                  </a:lnTo>
                  <a:lnTo>
                    <a:pt x="1763712" y="833272"/>
                  </a:lnTo>
                  <a:lnTo>
                    <a:pt x="1808835" y="849096"/>
                  </a:lnTo>
                  <a:lnTo>
                    <a:pt x="1856854" y="859866"/>
                  </a:lnTo>
                  <a:lnTo>
                    <a:pt x="1906981" y="865695"/>
                  </a:lnTo>
                  <a:lnTo>
                    <a:pt x="1958378" y="866724"/>
                  </a:lnTo>
                  <a:lnTo>
                    <a:pt x="2010244" y="863066"/>
                  </a:lnTo>
                  <a:lnTo>
                    <a:pt x="2061781" y="854862"/>
                  </a:lnTo>
                  <a:lnTo>
                    <a:pt x="2112187" y="842238"/>
                  </a:lnTo>
                  <a:lnTo>
                    <a:pt x="2160638" y="825322"/>
                  </a:lnTo>
                  <a:lnTo>
                    <a:pt x="2206333" y="804240"/>
                  </a:lnTo>
                  <a:lnTo>
                    <a:pt x="2248471" y="779132"/>
                  </a:lnTo>
                  <a:lnTo>
                    <a:pt x="2286228" y="750125"/>
                  </a:lnTo>
                  <a:lnTo>
                    <a:pt x="2317762" y="718451"/>
                  </a:lnTo>
                  <a:lnTo>
                    <a:pt x="2341765" y="685634"/>
                  </a:lnTo>
                  <a:lnTo>
                    <a:pt x="2367521" y="618617"/>
                  </a:lnTo>
                  <a:lnTo>
                    <a:pt x="2369439" y="5854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" name="Google Shape;47;p1"/>
          <p:cNvGrpSpPr/>
          <p:nvPr/>
        </p:nvGrpSpPr>
        <p:grpSpPr>
          <a:xfrm>
            <a:off x="6043965" y="1751056"/>
            <a:ext cx="13674870" cy="4187600"/>
            <a:chOff x="6043965" y="1751056"/>
            <a:chExt cx="13674870" cy="4187600"/>
          </a:xfrm>
        </p:grpSpPr>
        <p:pic>
          <p:nvPicPr>
            <p:cNvPr id="48" name="Google Shape;48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043965" y="1751057"/>
              <a:ext cx="13674870" cy="4187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086068" y="1751056"/>
              <a:ext cx="13590663" cy="41033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" name="Google Shape;50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38023" y="6315740"/>
            <a:ext cx="13425554" cy="3621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0"/>
            <a:ext cx="5736509" cy="12599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620495" y="10115204"/>
            <a:ext cx="6304898" cy="2168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10"/>
          <p:cNvGrpSpPr/>
          <p:nvPr/>
        </p:nvGrpSpPr>
        <p:grpSpPr>
          <a:xfrm>
            <a:off x="321568" y="693961"/>
            <a:ext cx="2614507" cy="1356256"/>
            <a:chOff x="321568" y="693961"/>
            <a:chExt cx="2614507" cy="1356256"/>
          </a:xfrm>
        </p:grpSpPr>
        <p:pic>
          <p:nvPicPr>
            <p:cNvPr id="166" name="Google Shape;166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1568" y="693961"/>
              <a:ext cx="2614507" cy="13562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" name="Google Shape;167;p10"/>
            <p:cNvSpPr/>
            <p:nvPr/>
          </p:nvSpPr>
          <p:spPr>
            <a:xfrm>
              <a:off x="514832" y="733101"/>
              <a:ext cx="2369820" cy="1228090"/>
            </a:xfrm>
            <a:custGeom>
              <a:rect b="b" l="l" r="r" t="t"/>
              <a:pathLst>
                <a:path extrusionOk="0" h="1228089" w="2369820">
                  <a:moveTo>
                    <a:pt x="742784" y="671677"/>
                  </a:moveTo>
                  <a:lnTo>
                    <a:pt x="732180" y="604862"/>
                  </a:lnTo>
                  <a:lnTo>
                    <a:pt x="692086" y="538467"/>
                  </a:lnTo>
                  <a:lnTo>
                    <a:pt x="660768" y="506691"/>
                  </a:lnTo>
                  <a:lnTo>
                    <a:pt x="623163" y="477545"/>
                  </a:lnTo>
                  <a:lnTo>
                    <a:pt x="581164" y="452285"/>
                  </a:lnTo>
                  <a:lnTo>
                    <a:pt x="535559" y="431050"/>
                  </a:lnTo>
                  <a:lnTo>
                    <a:pt x="487172" y="413969"/>
                  </a:lnTo>
                  <a:lnTo>
                    <a:pt x="436803" y="401180"/>
                  </a:lnTo>
                  <a:lnTo>
                    <a:pt x="385254" y="392811"/>
                  </a:lnTo>
                  <a:lnTo>
                    <a:pt x="333349" y="388988"/>
                  </a:lnTo>
                  <a:lnTo>
                    <a:pt x="281876" y="389851"/>
                  </a:lnTo>
                  <a:lnTo>
                    <a:pt x="231660" y="395541"/>
                  </a:lnTo>
                  <a:lnTo>
                    <a:pt x="183489" y="406158"/>
                  </a:lnTo>
                  <a:lnTo>
                    <a:pt x="138188" y="421855"/>
                  </a:lnTo>
                  <a:lnTo>
                    <a:pt x="97942" y="442036"/>
                  </a:lnTo>
                  <a:lnTo>
                    <a:pt x="64477" y="465645"/>
                  </a:lnTo>
                  <a:lnTo>
                    <a:pt x="18173" y="521157"/>
                  </a:lnTo>
                  <a:lnTo>
                    <a:pt x="0" y="584352"/>
                  </a:lnTo>
                  <a:lnTo>
                    <a:pt x="1663" y="617562"/>
                  </a:lnTo>
                  <a:lnTo>
                    <a:pt x="26949" y="684695"/>
                  </a:lnTo>
                  <a:lnTo>
                    <a:pt x="50736" y="717600"/>
                  </a:lnTo>
                  <a:lnTo>
                    <a:pt x="82067" y="749376"/>
                  </a:lnTo>
                  <a:lnTo>
                    <a:pt x="119659" y="778522"/>
                  </a:lnTo>
                  <a:lnTo>
                    <a:pt x="161645" y="803770"/>
                  </a:lnTo>
                  <a:lnTo>
                    <a:pt x="207238" y="825004"/>
                  </a:lnTo>
                  <a:lnTo>
                    <a:pt x="255625" y="842073"/>
                  </a:lnTo>
                  <a:lnTo>
                    <a:pt x="305981" y="854849"/>
                  </a:lnTo>
                  <a:lnTo>
                    <a:pt x="357530" y="863219"/>
                  </a:lnTo>
                  <a:lnTo>
                    <a:pt x="409435" y="867041"/>
                  </a:lnTo>
                  <a:lnTo>
                    <a:pt x="460895" y="866165"/>
                  </a:lnTo>
                  <a:lnTo>
                    <a:pt x="511124" y="860488"/>
                  </a:lnTo>
                  <a:lnTo>
                    <a:pt x="559282" y="849858"/>
                  </a:lnTo>
                  <a:lnTo>
                    <a:pt x="604583" y="834161"/>
                  </a:lnTo>
                  <a:lnTo>
                    <a:pt x="644829" y="813993"/>
                  </a:lnTo>
                  <a:lnTo>
                    <a:pt x="678307" y="790384"/>
                  </a:lnTo>
                  <a:lnTo>
                    <a:pt x="724598" y="734872"/>
                  </a:lnTo>
                  <a:lnTo>
                    <a:pt x="742784" y="671677"/>
                  </a:lnTo>
                  <a:close/>
                </a:path>
                <a:path extrusionOk="0" h="1228089" w="2369820">
                  <a:moveTo>
                    <a:pt x="1836102" y="114503"/>
                  </a:moveTo>
                  <a:lnTo>
                    <a:pt x="1800326" y="51041"/>
                  </a:lnTo>
                  <a:lnTo>
                    <a:pt x="1761617" y="25234"/>
                  </a:lnTo>
                  <a:lnTo>
                    <a:pt x="1715643" y="8013"/>
                  </a:lnTo>
                  <a:lnTo>
                    <a:pt x="1666163" y="0"/>
                  </a:lnTo>
                  <a:lnTo>
                    <a:pt x="1616938" y="1765"/>
                  </a:lnTo>
                  <a:lnTo>
                    <a:pt x="1571752" y="13944"/>
                  </a:lnTo>
                  <a:lnTo>
                    <a:pt x="1536954" y="35318"/>
                  </a:lnTo>
                  <a:lnTo>
                    <a:pt x="1516684" y="62674"/>
                  </a:lnTo>
                  <a:lnTo>
                    <a:pt x="1511350" y="93687"/>
                  </a:lnTo>
                  <a:lnTo>
                    <a:pt x="1521371" y="125984"/>
                  </a:lnTo>
                  <a:lnTo>
                    <a:pt x="1547164" y="157200"/>
                  </a:lnTo>
                  <a:lnTo>
                    <a:pt x="1585849" y="182981"/>
                  </a:lnTo>
                  <a:lnTo>
                    <a:pt x="1631810" y="200177"/>
                  </a:lnTo>
                  <a:lnTo>
                    <a:pt x="1681276" y="208191"/>
                  </a:lnTo>
                  <a:lnTo>
                    <a:pt x="1730502" y="206413"/>
                  </a:lnTo>
                  <a:lnTo>
                    <a:pt x="1775688" y="194233"/>
                  </a:lnTo>
                  <a:lnTo>
                    <a:pt x="1810486" y="172872"/>
                  </a:lnTo>
                  <a:lnTo>
                    <a:pt x="1830768" y="145503"/>
                  </a:lnTo>
                  <a:lnTo>
                    <a:pt x="1836102" y="114503"/>
                  </a:lnTo>
                  <a:close/>
                </a:path>
                <a:path extrusionOk="0" h="1228089" w="2369820">
                  <a:moveTo>
                    <a:pt x="2369616" y="1028534"/>
                  </a:moveTo>
                  <a:lnTo>
                    <a:pt x="1968792" y="963510"/>
                  </a:lnTo>
                  <a:lnTo>
                    <a:pt x="2011908" y="712304"/>
                  </a:lnTo>
                  <a:lnTo>
                    <a:pt x="1990801" y="708748"/>
                  </a:lnTo>
                  <a:lnTo>
                    <a:pt x="1947672" y="960081"/>
                  </a:lnTo>
                  <a:lnTo>
                    <a:pt x="1546656" y="895007"/>
                  </a:lnTo>
                  <a:lnTo>
                    <a:pt x="1544599" y="908278"/>
                  </a:lnTo>
                  <a:lnTo>
                    <a:pt x="1945398" y="973315"/>
                  </a:lnTo>
                  <a:lnTo>
                    <a:pt x="1902307" y="1224495"/>
                  </a:lnTo>
                  <a:lnTo>
                    <a:pt x="1923402" y="1228064"/>
                  </a:lnTo>
                  <a:lnTo>
                    <a:pt x="1966518" y="976744"/>
                  </a:lnTo>
                  <a:lnTo>
                    <a:pt x="2367559" y="1041806"/>
                  </a:lnTo>
                  <a:lnTo>
                    <a:pt x="2369616" y="10285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" name="Google Shape;168;p10"/>
          <p:cNvGrpSpPr/>
          <p:nvPr/>
        </p:nvGrpSpPr>
        <p:grpSpPr>
          <a:xfrm>
            <a:off x="365768" y="3102677"/>
            <a:ext cx="13623081" cy="1443284"/>
            <a:chOff x="365768" y="3102677"/>
            <a:chExt cx="13623081" cy="1443284"/>
          </a:xfrm>
        </p:grpSpPr>
        <p:pic>
          <p:nvPicPr>
            <p:cNvPr id="169" name="Google Shape;169;p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65768" y="3102678"/>
              <a:ext cx="13623081" cy="14432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07879" y="3102677"/>
              <a:ext cx="13538857" cy="135907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1" name="Google Shape;171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4099" y="5003467"/>
            <a:ext cx="13606396" cy="577290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0"/>
          <p:cNvSpPr/>
          <p:nvPr/>
        </p:nvSpPr>
        <p:spPr>
          <a:xfrm>
            <a:off x="440816" y="11136618"/>
            <a:ext cx="407034" cy="617220"/>
          </a:xfrm>
          <a:custGeom>
            <a:rect b="b" l="l" r="r" t="t"/>
            <a:pathLst>
              <a:path extrusionOk="0" h="617220" w="407034">
                <a:moveTo>
                  <a:pt x="203356" y="0"/>
                </a:moveTo>
                <a:lnTo>
                  <a:pt x="163990" y="3052"/>
                </a:lnTo>
                <a:lnTo>
                  <a:pt x="112361" y="18893"/>
                </a:lnTo>
                <a:lnTo>
                  <a:pt x="71153" y="45892"/>
                </a:lnTo>
                <a:lnTo>
                  <a:pt x="41313" y="82363"/>
                </a:lnTo>
                <a:lnTo>
                  <a:pt x="24314" y="126519"/>
                </a:lnTo>
                <a:lnTo>
                  <a:pt x="21051" y="158727"/>
                </a:lnTo>
                <a:lnTo>
                  <a:pt x="22551" y="182305"/>
                </a:lnTo>
                <a:lnTo>
                  <a:pt x="34550" y="224408"/>
                </a:lnTo>
                <a:lnTo>
                  <a:pt x="58707" y="259327"/>
                </a:lnTo>
                <a:lnTo>
                  <a:pt x="94705" y="285641"/>
                </a:lnTo>
                <a:lnTo>
                  <a:pt x="117045" y="295561"/>
                </a:lnTo>
                <a:lnTo>
                  <a:pt x="90468" y="304903"/>
                </a:lnTo>
                <a:lnTo>
                  <a:pt x="47102" y="331638"/>
                </a:lnTo>
                <a:lnTo>
                  <a:pt x="17051" y="369083"/>
                </a:lnTo>
                <a:lnTo>
                  <a:pt x="1894" y="417081"/>
                </a:lnTo>
                <a:lnTo>
                  <a:pt x="0" y="445026"/>
                </a:lnTo>
                <a:lnTo>
                  <a:pt x="920" y="464341"/>
                </a:lnTo>
                <a:lnTo>
                  <a:pt x="14735" y="516601"/>
                </a:lnTo>
                <a:lnTo>
                  <a:pt x="43707" y="558757"/>
                </a:lnTo>
                <a:lnTo>
                  <a:pt x="85995" y="590281"/>
                </a:lnTo>
                <a:lnTo>
                  <a:pt x="140044" y="610175"/>
                </a:lnTo>
                <a:lnTo>
                  <a:pt x="181305" y="616069"/>
                </a:lnTo>
                <a:lnTo>
                  <a:pt x="203356" y="616806"/>
                </a:lnTo>
                <a:lnTo>
                  <a:pt x="225408" y="616069"/>
                </a:lnTo>
                <a:lnTo>
                  <a:pt x="266668" y="610175"/>
                </a:lnTo>
                <a:lnTo>
                  <a:pt x="303929" y="598281"/>
                </a:lnTo>
                <a:lnTo>
                  <a:pt x="349874" y="570493"/>
                </a:lnTo>
                <a:lnTo>
                  <a:pt x="364090" y="557020"/>
                </a:lnTo>
                <a:lnTo>
                  <a:pt x="203356" y="557020"/>
                </a:lnTo>
                <a:lnTo>
                  <a:pt x="188989" y="556520"/>
                </a:lnTo>
                <a:lnTo>
                  <a:pt x="150307" y="549020"/>
                </a:lnTo>
                <a:lnTo>
                  <a:pt x="110730" y="525864"/>
                </a:lnTo>
                <a:lnTo>
                  <a:pt x="85889" y="490076"/>
                </a:lnTo>
                <a:lnTo>
                  <a:pt x="77469" y="443763"/>
                </a:lnTo>
                <a:lnTo>
                  <a:pt x="78100" y="428764"/>
                </a:lnTo>
                <a:lnTo>
                  <a:pt x="87573" y="390714"/>
                </a:lnTo>
                <a:lnTo>
                  <a:pt x="115361" y="354505"/>
                </a:lnTo>
                <a:lnTo>
                  <a:pt x="155780" y="334296"/>
                </a:lnTo>
                <a:lnTo>
                  <a:pt x="203356" y="327560"/>
                </a:lnTo>
                <a:lnTo>
                  <a:pt x="354050" y="327560"/>
                </a:lnTo>
                <a:lnTo>
                  <a:pt x="339559" y="316929"/>
                </a:lnTo>
                <a:lnTo>
                  <a:pt x="316244" y="304903"/>
                </a:lnTo>
                <a:lnTo>
                  <a:pt x="289667" y="295561"/>
                </a:lnTo>
                <a:lnTo>
                  <a:pt x="311981" y="285641"/>
                </a:lnTo>
                <a:lnTo>
                  <a:pt x="331349" y="273563"/>
                </a:lnTo>
                <a:lnTo>
                  <a:pt x="338512" y="267352"/>
                </a:lnTo>
                <a:lnTo>
                  <a:pt x="203356" y="267352"/>
                </a:lnTo>
                <a:lnTo>
                  <a:pt x="189146" y="266800"/>
                </a:lnTo>
                <a:lnTo>
                  <a:pt x="142991" y="253538"/>
                </a:lnTo>
                <a:lnTo>
                  <a:pt x="113072" y="226671"/>
                </a:lnTo>
                <a:lnTo>
                  <a:pt x="97625" y="190225"/>
                </a:lnTo>
                <a:lnTo>
                  <a:pt x="94310" y="159990"/>
                </a:lnTo>
                <a:lnTo>
                  <a:pt x="94731" y="149622"/>
                </a:lnTo>
                <a:lnTo>
                  <a:pt x="105020" y="111440"/>
                </a:lnTo>
                <a:lnTo>
                  <a:pt x="129018" y="81416"/>
                </a:lnTo>
                <a:lnTo>
                  <a:pt x="166490" y="62601"/>
                </a:lnTo>
                <a:lnTo>
                  <a:pt x="203356" y="58101"/>
                </a:lnTo>
                <a:lnTo>
                  <a:pt x="347692" y="58101"/>
                </a:lnTo>
                <a:lnTo>
                  <a:pt x="346874" y="57102"/>
                </a:lnTo>
                <a:lnTo>
                  <a:pt x="309140" y="26735"/>
                </a:lnTo>
                <a:lnTo>
                  <a:pt x="260590" y="6868"/>
                </a:lnTo>
                <a:lnTo>
                  <a:pt x="223329" y="763"/>
                </a:lnTo>
                <a:lnTo>
                  <a:pt x="203356" y="0"/>
                </a:lnTo>
                <a:close/>
              </a:path>
              <a:path extrusionOk="0" h="617220" w="407034">
                <a:moveTo>
                  <a:pt x="354050" y="327560"/>
                </a:moveTo>
                <a:lnTo>
                  <a:pt x="203356" y="327560"/>
                </a:lnTo>
                <a:lnTo>
                  <a:pt x="215645" y="327981"/>
                </a:lnTo>
                <a:lnTo>
                  <a:pt x="227671" y="329244"/>
                </a:lnTo>
                <a:lnTo>
                  <a:pt x="272300" y="342506"/>
                </a:lnTo>
                <a:lnTo>
                  <a:pt x="306719" y="370504"/>
                </a:lnTo>
                <a:lnTo>
                  <a:pt x="326612" y="414923"/>
                </a:lnTo>
                <a:lnTo>
                  <a:pt x="329244" y="443763"/>
                </a:lnTo>
                <a:lnTo>
                  <a:pt x="328691" y="456131"/>
                </a:lnTo>
                <a:lnTo>
                  <a:pt x="315643" y="500128"/>
                </a:lnTo>
                <a:lnTo>
                  <a:pt x="287088" y="532837"/>
                </a:lnTo>
                <a:lnTo>
                  <a:pt x="244012" y="552520"/>
                </a:lnTo>
                <a:lnTo>
                  <a:pt x="203356" y="557020"/>
                </a:lnTo>
                <a:lnTo>
                  <a:pt x="364090" y="557020"/>
                </a:lnTo>
                <a:lnTo>
                  <a:pt x="391556" y="516601"/>
                </a:lnTo>
                <a:lnTo>
                  <a:pt x="405766" y="464341"/>
                </a:lnTo>
                <a:lnTo>
                  <a:pt x="406713" y="445026"/>
                </a:lnTo>
                <a:lnTo>
                  <a:pt x="404818" y="417081"/>
                </a:lnTo>
                <a:lnTo>
                  <a:pt x="399134" y="391766"/>
                </a:lnTo>
                <a:lnTo>
                  <a:pt x="389661" y="369083"/>
                </a:lnTo>
                <a:lnTo>
                  <a:pt x="376399" y="349032"/>
                </a:lnTo>
                <a:lnTo>
                  <a:pt x="359610" y="331638"/>
                </a:lnTo>
                <a:lnTo>
                  <a:pt x="354050" y="327560"/>
                </a:lnTo>
                <a:close/>
              </a:path>
              <a:path extrusionOk="0" h="617220" w="407034">
                <a:moveTo>
                  <a:pt x="347692" y="58101"/>
                </a:moveTo>
                <a:lnTo>
                  <a:pt x="203356" y="58101"/>
                </a:lnTo>
                <a:lnTo>
                  <a:pt x="216408" y="58601"/>
                </a:lnTo>
                <a:lnTo>
                  <a:pt x="228618" y="60101"/>
                </a:lnTo>
                <a:lnTo>
                  <a:pt x="269352" y="75574"/>
                </a:lnTo>
                <a:lnTo>
                  <a:pt x="296719" y="103046"/>
                </a:lnTo>
                <a:lnTo>
                  <a:pt x="310613" y="139570"/>
                </a:lnTo>
                <a:lnTo>
                  <a:pt x="312402" y="159990"/>
                </a:lnTo>
                <a:lnTo>
                  <a:pt x="312034" y="170227"/>
                </a:lnTo>
                <a:lnTo>
                  <a:pt x="303114" y="209408"/>
                </a:lnTo>
                <a:lnTo>
                  <a:pt x="280536" y="241538"/>
                </a:lnTo>
                <a:lnTo>
                  <a:pt x="242591" y="262379"/>
                </a:lnTo>
                <a:lnTo>
                  <a:pt x="203356" y="267352"/>
                </a:lnTo>
                <a:lnTo>
                  <a:pt x="338512" y="267352"/>
                </a:lnTo>
                <a:lnTo>
                  <a:pt x="371925" y="224408"/>
                </a:lnTo>
                <a:lnTo>
                  <a:pt x="384135" y="182305"/>
                </a:lnTo>
                <a:lnTo>
                  <a:pt x="385661" y="158727"/>
                </a:lnTo>
                <a:lnTo>
                  <a:pt x="384846" y="142360"/>
                </a:lnTo>
                <a:lnTo>
                  <a:pt x="372610" y="96415"/>
                </a:lnTo>
                <a:lnTo>
                  <a:pt x="356821" y="69259"/>
                </a:lnTo>
                <a:lnTo>
                  <a:pt x="347692" y="581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251749" y="2241975"/>
            <a:ext cx="4852350" cy="9167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11"/>
          <p:cNvGrpSpPr/>
          <p:nvPr/>
        </p:nvGrpSpPr>
        <p:grpSpPr>
          <a:xfrm>
            <a:off x="17077938" y="682423"/>
            <a:ext cx="2614507" cy="1356256"/>
            <a:chOff x="17077938" y="682423"/>
            <a:chExt cx="2614507" cy="1356256"/>
          </a:xfrm>
        </p:grpSpPr>
        <p:pic>
          <p:nvPicPr>
            <p:cNvPr id="179" name="Google Shape;179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077938" y="682423"/>
              <a:ext cx="2614507" cy="13562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" name="Google Shape;180;p11"/>
            <p:cNvSpPr/>
            <p:nvPr/>
          </p:nvSpPr>
          <p:spPr>
            <a:xfrm>
              <a:off x="17129557" y="721557"/>
              <a:ext cx="2369820" cy="1228090"/>
            </a:xfrm>
            <a:custGeom>
              <a:rect b="b" l="l" r="r" t="t"/>
              <a:pathLst>
                <a:path extrusionOk="0" h="1228089" w="2369819">
                  <a:moveTo>
                    <a:pt x="825017" y="908278"/>
                  </a:moveTo>
                  <a:lnTo>
                    <a:pt x="822960" y="895007"/>
                  </a:lnTo>
                  <a:lnTo>
                    <a:pt x="421919" y="960081"/>
                  </a:lnTo>
                  <a:lnTo>
                    <a:pt x="378802" y="708748"/>
                  </a:lnTo>
                  <a:lnTo>
                    <a:pt x="357708" y="712317"/>
                  </a:lnTo>
                  <a:lnTo>
                    <a:pt x="400799" y="963510"/>
                  </a:lnTo>
                  <a:lnTo>
                    <a:pt x="0" y="1028534"/>
                  </a:lnTo>
                  <a:lnTo>
                    <a:pt x="2057" y="1041806"/>
                  </a:lnTo>
                  <a:lnTo>
                    <a:pt x="403072" y="976744"/>
                  </a:lnTo>
                  <a:lnTo>
                    <a:pt x="446201" y="1228064"/>
                  </a:lnTo>
                  <a:lnTo>
                    <a:pt x="467309" y="1224508"/>
                  </a:lnTo>
                  <a:lnTo>
                    <a:pt x="424192" y="973315"/>
                  </a:lnTo>
                  <a:lnTo>
                    <a:pt x="825017" y="908278"/>
                  </a:lnTo>
                  <a:close/>
                </a:path>
                <a:path extrusionOk="0" h="1228089" w="2369819">
                  <a:moveTo>
                    <a:pt x="858266" y="93700"/>
                  </a:moveTo>
                  <a:lnTo>
                    <a:pt x="832662" y="35318"/>
                  </a:lnTo>
                  <a:lnTo>
                    <a:pt x="797864" y="13957"/>
                  </a:lnTo>
                  <a:lnTo>
                    <a:pt x="752665" y="1778"/>
                  </a:lnTo>
                  <a:lnTo>
                    <a:pt x="703453" y="0"/>
                  </a:lnTo>
                  <a:lnTo>
                    <a:pt x="653973" y="8026"/>
                  </a:lnTo>
                  <a:lnTo>
                    <a:pt x="607987" y="25234"/>
                  </a:lnTo>
                  <a:lnTo>
                    <a:pt x="569277" y="51041"/>
                  </a:lnTo>
                  <a:lnTo>
                    <a:pt x="543521" y="82232"/>
                  </a:lnTo>
                  <a:lnTo>
                    <a:pt x="533514" y="114515"/>
                  </a:lnTo>
                  <a:lnTo>
                    <a:pt x="538848" y="145516"/>
                  </a:lnTo>
                  <a:lnTo>
                    <a:pt x="559130" y="172872"/>
                  </a:lnTo>
                  <a:lnTo>
                    <a:pt x="593928" y="194246"/>
                  </a:lnTo>
                  <a:lnTo>
                    <a:pt x="639114" y="206413"/>
                  </a:lnTo>
                  <a:lnTo>
                    <a:pt x="688327" y="208191"/>
                  </a:lnTo>
                  <a:lnTo>
                    <a:pt x="737806" y="200177"/>
                  </a:lnTo>
                  <a:lnTo>
                    <a:pt x="783767" y="182981"/>
                  </a:lnTo>
                  <a:lnTo>
                    <a:pt x="822439" y="157200"/>
                  </a:lnTo>
                  <a:lnTo>
                    <a:pt x="848233" y="125984"/>
                  </a:lnTo>
                  <a:lnTo>
                    <a:pt x="858266" y="93700"/>
                  </a:lnTo>
                  <a:close/>
                </a:path>
                <a:path extrusionOk="0" h="1228089" w="2369819">
                  <a:moveTo>
                    <a:pt x="2369616" y="584365"/>
                  </a:moveTo>
                  <a:lnTo>
                    <a:pt x="2351430" y="521169"/>
                  </a:lnTo>
                  <a:lnTo>
                    <a:pt x="2305139" y="465645"/>
                  </a:lnTo>
                  <a:lnTo>
                    <a:pt x="2271661" y="442036"/>
                  </a:lnTo>
                  <a:lnTo>
                    <a:pt x="2231415" y="421868"/>
                  </a:lnTo>
                  <a:lnTo>
                    <a:pt x="2186114" y="406171"/>
                  </a:lnTo>
                  <a:lnTo>
                    <a:pt x="2137956" y="395541"/>
                  </a:lnTo>
                  <a:lnTo>
                    <a:pt x="2087740" y="389864"/>
                  </a:lnTo>
                  <a:lnTo>
                    <a:pt x="2036267" y="389001"/>
                  </a:lnTo>
                  <a:lnTo>
                    <a:pt x="1984362" y="392811"/>
                  </a:lnTo>
                  <a:lnTo>
                    <a:pt x="1932813" y="401180"/>
                  </a:lnTo>
                  <a:lnTo>
                    <a:pt x="1882444" y="413969"/>
                  </a:lnTo>
                  <a:lnTo>
                    <a:pt x="1834057" y="431050"/>
                  </a:lnTo>
                  <a:lnTo>
                    <a:pt x="1788452" y="452285"/>
                  </a:lnTo>
                  <a:lnTo>
                    <a:pt x="1746440" y="477545"/>
                  </a:lnTo>
                  <a:lnTo>
                    <a:pt x="1708835" y="506704"/>
                  </a:lnTo>
                  <a:lnTo>
                    <a:pt x="1677517" y="538480"/>
                  </a:lnTo>
                  <a:lnTo>
                    <a:pt x="1653743" y="571373"/>
                  </a:lnTo>
                  <a:lnTo>
                    <a:pt x="1628482" y="638479"/>
                  </a:lnTo>
                  <a:lnTo>
                    <a:pt x="1626819" y="671690"/>
                  </a:lnTo>
                  <a:lnTo>
                    <a:pt x="1632356" y="703986"/>
                  </a:lnTo>
                  <a:lnTo>
                    <a:pt x="1664690" y="763841"/>
                  </a:lnTo>
                  <a:lnTo>
                    <a:pt x="1724787" y="813993"/>
                  </a:lnTo>
                  <a:lnTo>
                    <a:pt x="1765020" y="834174"/>
                  </a:lnTo>
                  <a:lnTo>
                    <a:pt x="1810334" y="849871"/>
                  </a:lnTo>
                  <a:lnTo>
                    <a:pt x="1858492" y="860501"/>
                  </a:lnTo>
                  <a:lnTo>
                    <a:pt x="1908708" y="866178"/>
                  </a:lnTo>
                  <a:lnTo>
                    <a:pt x="1960181" y="867041"/>
                  </a:lnTo>
                  <a:lnTo>
                    <a:pt x="2012086" y="863231"/>
                  </a:lnTo>
                  <a:lnTo>
                    <a:pt x="2063623" y="854862"/>
                  </a:lnTo>
                  <a:lnTo>
                    <a:pt x="2113991" y="842073"/>
                  </a:lnTo>
                  <a:lnTo>
                    <a:pt x="2162378" y="825004"/>
                  </a:lnTo>
                  <a:lnTo>
                    <a:pt x="2207958" y="803783"/>
                  </a:lnTo>
                  <a:lnTo>
                    <a:pt x="2249957" y="778535"/>
                  </a:lnTo>
                  <a:lnTo>
                    <a:pt x="2287549" y="749388"/>
                  </a:lnTo>
                  <a:lnTo>
                    <a:pt x="2318880" y="717600"/>
                  </a:lnTo>
                  <a:lnTo>
                    <a:pt x="2342667" y="684695"/>
                  </a:lnTo>
                  <a:lnTo>
                    <a:pt x="2367953" y="617575"/>
                  </a:lnTo>
                  <a:lnTo>
                    <a:pt x="2369616" y="5843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" name="Google Shape;181;p11"/>
          <p:cNvGrpSpPr/>
          <p:nvPr/>
        </p:nvGrpSpPr>
        <p:grpSpPr>
          <a:xfrm>
            <a:off x="5380733" y="3079400"/>
            <a:ext cx="13623081" cy="1443284"/>
            <a:chOff x="5380733" y="3079400"/>
            <a:chExt cx="13623081" cy="1443284"/>
          </a:xfrm>
        </p:grpSpPr>
        <p:pic>
          <p:nvPicPr>
            <p:cNvPr id="182" name="Google Shape;182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380733" y="3079401"/>
              <a:ext cx="13623081" cy="14432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422844" y="3079400"/>
              <a:ext cx="13538857" cy="135907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4" name="Google Shape;184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14261" y="5052655"/>
            <a:ext cx="13456557" cy="377928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1"/>
          <p:cNvSpPr/>
          <p:nvPr/>
        </p:nvSpPr>
        <p:spPr>
          <a:xfrm>
            <a:off x="18958903" y="11231350"/>
            <a:ext cx="391795" cy="610235"/>
          </a:xfrm>
          <a:custGeom>
            <a:rect b="b" l="l" r="r" t="t"/>
            <a:pathLst>
              <a:path extrusionOk="0" h="610234" w="391794">
                <a:moveTo>
                  <a:pt x="356624" y="324612"/>
                </a:moveTo>
                <a:lnTo>
                  <a:pt x="282509" y="324612"/>
                </a:lnTo>
                <a:lnTo>
                  <a:pt x="278878" y="330086"/>
                </a:lnTo>
                <a:lnTo>
                  <a:pt x="275141" y="335559"/>
                </a:lnTo>
                <a:lnTo>
                  <a:pt x="250090" y="369662"/>
                </a:lnTo>
                <a:lnTo>
                  <a:pt x="66522" y="610070"/>
                </a:lnTo>
                <a:lnTo>
                  <a:pt x="144272" y="610070"/>
                </a:lnTo>
                <a:lnTo>
                  <a:pt x="174305" y="592386"/>
                </a:lnTo>
                <a:lnTo>
                  <a:pt x="329244" y="368689"/>
                </a:lnTo>
                <a:lnTo>
                  <a:pt x="336822" y="357347"/>
                </a:lnTo>
                <a:lnTo>
                  <a:pt x="343980" y="346164"/>
                </a:lnTo>
                <a:lnTo>
                  <a:pt x="350716" y="335138"/>
                </a:lnTo>
                <a:lnTo>
                  <a:pt x="356624" y="324612"/>
                </a:lnTo>
                <a:close/>
              </a:path>
              <a:path extrusionOk="0" h="610234" w="391794">
                <a:moveTo>
                  <a:pt x="199567" y="0"/>
                </a:moveTo>
                <a:lnTo>
                  <a:pt x="157569" y="3684"/>
                </a:lnTo>
                <a:lnTo>
                  <a:pt x="119150" y="14736"/>
                </a:lnTo>
                <a:lnTo>
                  <a:pt x="85047" y="32208"/>
                </a:lnTo>
                <a:lnTo>
                  <a:pt x="43471" y="68548"/>
                </a:lnTo>
                <a:lnTo>
                  <a:pt x="14735" y="115361"/>
                </a:lnTo>
                <a:lnTo>
                  <a:pt x="920" y="169990"/>
                </a:lnTo>
                <a:lnTo>
                  <a:pt x="0" y="189462"/>
                </a:lnTo>
                <a:lnTo>
                  <a:pt x="842" y="209724"/>
                </a:lnTo>
                <a:lnTo>
                  <a:pt x="13472" y="263563"/>
                </a:lnTo>
                <a:lnTo>
                  <a:pt x="39524" y="306113"/>
                </a:lnTo>
                <a:lnTo>
                  <a:pt x="75469" y="337138"/>
                </a:lnTo>
                <a:lnTo>
                  <a:pt x="119572" y="356111"/>
                </a:lnTo>
                <a:lnTo>
                  <a:pt x="168832" y="362505"/>
                </a:lnTo>
                <a:lnTo>
                  <a:pt x="184831" y="361900"/>
                </a:lnTo>
                <a:lnTo>
                  <a:pt x="230302" y="352821"/>
                </a:lnTo>
                <a:lnTo>
                  <a:pt x="270563" y="333322"/>
                </a:lnTo>
                <a:lnTo>
                  <a:pt x="282509" y="324612"/>
                </a:lnTo>
                <a:lnTo>
                  <a:pt x="356624" y="324612"/>
                </a:lnTo>
                <a:lnTo>
                  <a:pt x="356979" y="323981"/>
                </a:lnTo>
                <a:lnTo>
                  <a:pt x="362715" y="312824"/>
                </a:lnTo>
                <a:lnTo>
                  <a:pt x="366451" y="304824"/>
                </a:lnTo>
                <a:lnTo>
                  <a:pt x="193672" y="304824"/>
                </a:lnTo>
                <a:lnTo>
                  <a:pt x="180305" y="304324"/>
                </a:lnTo>
                <a:lnTo>
                  <a:pt x="133439" y="292351"/>
                </a:lnTo>
                <a:lnTo>
                  <a:pt x="99362" y="265037"/>
                </a:lnTo>
                <a:lnTo>
                  <a:pt x="79442" y="223618"/>
                </a:lnTo>
                <a:lnTo>
                  <a:pt x="74943" y="183989"/>
                </a:lnTo>
                <a:lnTo>
                  <a:pt x="75495" y="170990"/>
                </a:lnTo>
                <a:lnTo>
                  <a:pt x="88679" y="124387"/>
                </a:lnTo>
                <a:lnTo>
                  <a:pt x="117651" y="89284"/>
                </a:lnTo>
                <a:lnTo>
                  <a:pt x="159885" y="67943"/>
                </a:lnTo>
                <a:lnTo>
                  <a:pt x="198725" y="62733"/>
                </a:lnTo>
                <a:lnTo>
                  <a:pt x="346361" y="62733"/>
                </a:lnTo>
                <a:lnTo>
                  <a:pt x="338927" y="54312"/>
                </a:lnTo>
                <a:lnTo>
                  <a:pt x="295351" y="22182"/>
                </a:lnTo>
                <a:lnTo>
                  <a:pt x="240933" y="3578"/>
                </a:lnTo>
                <a:lnTo>
                  <a:pt x="220750" y="894"/>
                </a:lnTo>
                <a:lnTo>
                  <a:pt x="199567" y="0"/>
                </a:lnTo>
                <a:close/>
              </a:path>
              <a:path extrusionOk="0" h="610234" w="391794">
                <a:moveTo>
                  <a:pt x="346361" y="62733"/>
                </a:moveTo>
                <a:lnTo>
                  <a:pt x="198725" y="62733"/>
                </a:lnTo>
                <a:lnTo>
                  <a:pt x="211698" y="63285"/>
                </a:lnTo>
                <a:lnTo>
                  <a:pt x="224092" y="64943"/>
                </a:lnTo>
                <a:lnTo>
                  <a:pt x="267879" y="81890"/>
                </a:lnTo>
                <a:lnTo>
                  <a:pt x="299666" y="113782"/>
                </a:lnTo>
                <a:lnTo>
                  <a:pt x="317244" y="159253"/>
                </a:lnTo>
                <a:lnTo>
                  <a:pt x="319560" y="186094"/>
                </a:lnTo>
                <a:lnTo>
                  <a:pt x="319034" y="197567"/>
                </a:lnTo>
                <a:lnTo>
                  <a:pt x="306455" y="241143"/>
                </a:lnTo>
                <a:lnTo>
                  <a:pt x="278247" y="276431"/>
                </a:lnTo>
                <a:lnTo>
                  <a:pt x="235117" y="299377"/>
                </a:lnTo>
                <a:lnTo>
                  <a:pt x="193672" y="304824"/>
                </a:lnTo>
                <a:lnTo>
                  <a:pt x="366451" y="304824"/>
                </a:lnTo>
                <a:lnTo>
                  <a:pt x="380714" y="267668"/>
                </a:lnTo>
                <a:lnTo>
                  <a:pt x="390293" y="220408"/>
                </a:lnTo>
                <a:lnTo>
                  <a:pt x="391556" y="194936"/>
                </a:lnTo>
                <a:lnTo>
                  <a:pt x="390687" y="173726"/>
                </a:lnTo>
                <a:lnTo>
                  <a:pt x="383740" y="134150"/>
                </a:lnTo>
                <a:lnTo>
                  <a:pt x="370189" y="98520"/>
                </a:lnTo>
                <a:lnTo>
                  <a:pt x="350752" y="67706"/>
                </a:lnTo>
                <a:lnTo>
                  <a:pt x="346361" y="627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2241975"/>
            <a:ext cx="4610259" cy="9167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12"/>
          <p:cNvGrpSpPr/>
          <p:nvPr/>
        </p:nvGrpSpPr>
        <p:grpSpPr>
          <a:xfrm>
            <a:off x="17077938" y="682423"/>
            <a:ext cx="2614507" cy="1356256"/>
            <a:chOff x="17077938" y="682423"/>
            <a:chExt cx="2614507" cy="1356256"/>
          </a:xfrm>
        </p:grpSpPr>
        <p:pic>
          <p:nvPicPr>
            <p:cNvPr id="192" name="Google Shape;192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077938" y="682423"/>
              <a:ext cx="2614507" cy="13562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" name="Google Shape;193;p12"/>
            <p:cNvSpPr/>
            <p:nvPr/>
          </p:nvSpPr>
          <p:spPr>
            <a:xfrm>
              <a:off x="17129557" y="721557"/>
              <a:ext cx="2369820" cy="1228090"/>
            </a:xfrm>
            <a:custGeom>
              <a:rect b="b" l="l" r="r" t="t"/>
              <a:pathLst>
                <a:path extrusionOk="0" h="1228089" w="2369819">
                  <a:moveTo>
                    <a:pt x="825017" y="908278"/>
                  </a:moveTo>
                  <a:lnTo>
                    <a:pt x="822960" y="895007"/>
                  </a:lnTo>
                  <a:lnTo>
                    <a:pt x="421919" y="960081"/>
                  </a:lnTo>
                  <a:lnTo>
                    <a:pt x="378802" y="708748"/>
                  </a:lnTo>
                  <a:lnTo>
                    <a:pt x="357708" y="712317"/>
                  </a:lnTo>
                  <a:lnTo>
                    <a:pt x="400799" y="963510"/>
                  </a:lnTo>
                  <a:lnTo>
                    <a:pt x="0" y="1028534"/>
                  </a:lnTo>
                  <a:lnTo>
                    <a:pt x="2057" y="1041806"/>
                  </a:lnTo>
                  <a:lnTo>
                    <a:pt x="403072" y="976744"/>
                  </a:lnTo>
                  <a:lnTo>
                    <a:pt x="446201" y="1228064"/>
                  </a:lnTo>
                  <a:lnTo>
                    <a:pt x="467309" y="1224508"/>
                  </a:lnTo>
                  <a:lnTo>
                    <a:pt x="424192" y="973315"/>
                  </a:lnTo>
                  <a:lnTo>
                    <a:pt x="825017" y="908278"/>
                  </a:lnTo>
                  <a:close/>
                </a:path>
                <a:path extrusionOk="0" h="1228089" w="2369819">
                  <a:moveTo>
                    <a:pt x="858266" y="93700"/>
                  </a:moveTo>
                  <a:lnTo>
                    <a:pt x="832662" y="35318"/>
                  </a:lnTo>
                  <a:lnTo>
                    <a:pt x="797864" y="13957"/>
                  </a:lnTo>
                  <a:lnTo>
                    <a:pt x="752665" y="1778"/>
                  </a:lnTo>
                  <a:lnTo>
                    <a:pt x="703453" y="0"/>
                  </a:lnTo>
                  <a:lnTo>
                    <a:pt x="653973" y="8026"/>
                  </a:lnTo>
                  <a:lnTo>
                    <a:pt x="607987" y="25234"/>
                  </a:lnTo>
                  <a:lnTo>
                    <a:pt x="569277" y="51041"/>
                  </a:lnTo>
                  <a:lnTo>
                    <a:pt x="543521" y="82232"/>
                  </a:lnTo>
                  <a:lnTo>
                    <a:pt x="533514" y="114515"/>
                  </a:lnTo>
                  <a:lnTo>
                    <a:pt x="538848" y="145516"/>
                  </a:lnTo>
                  <a:lnTo>
                    <a:pt x="559130" y="172872"/>
                  </a:lnTo>
                  <a:lnTo>
                    <a:pt x="593928" y="194246"/>
                  </a:lnTo>
                  <a:lnTo>
                    <a:pt x="639114" y="206413"/>
                  </a:lnTo>
                  <a:lnTo>
                    <a:pt x="688327" y="208191"/>
                  </a:lnTo>
                  <a:lnTo>
                    <a:pt x="737806" y="200177"/>
                  </a:lnTo>
                  <a:lnTo>
                    <a:pt x="783767" y="182981"/>
                  </a:lnTo>
                  <a:lnTo>
                    <a:pt x="822439" y="157200"/>
                  </a:lnTo>
                  <a:lnTo>
                    <a:pt x="848233" y="125984"/>
                  </a:lnTo>
                  <a:lnTo>
                    <a:pt x="858266" y="93700"/>
                  </a:lnTo>
                  <a:close/>
                </a:path>
                <a:path extrusionOk="0" h="1228089" w="2369819">
                  <a:moveTo>
                    <a:pt x="2369616" y="584365"/>
                  </a:moveTo>
                  <a:lnTo>
                    <a:pt x="2351430" y="521169"/>
                  </a:lnTo>
                  <a:lnTo>
                    <a:pt x="2305139" y="465645"/>
                  </a:lnTo>
                  <a:lnTo>
                    <a:pt x="2271661" y="442036"/>
                  </a:lnTo>
                  <a:lnTo>
                    <a:pt x="2231415" y="421868"/>
                  </a:lnTo>
                  <a:lnTo>
                    <a:pt x="2186114" y="406171"/>
                  </a:lnTo>
                  <a:lnTo>
                    <a:pt x="2137956" y="395541"/>
                  </a:lnTo>
                  <a:lnTo>
                    <a:pt x="2087740" y="389864"/>
                  </a:lnTo>
                  <a:lnTo>
                    <a:pt x="2036267" y="389001"/>
                  </a:lnTo>
                  <a:lnTo>
                    <a:pt x="1984362" y="392811"/>
                  </a:lnTo>
                  <a:lnTo>
                    <a:pt x="1932813" y="401180"/>
                  </a:lnTo>
                  <a:lnTo>
                    <a:pt x="1882444" y="413969"/>
                  </a:lnTo>
                  <a:lnTo>
                    <a:pt x="1834057" y="431050"/>
                  </a:lnTo>
                  <a:lnTo>
                    <a:pt x="1788452" y="452285"/>
                  </a:lnTo>
                  <a:lnTo>
                    <a:pt x="1746440" y="477545"/>
                  </a:lnTo>
                  <a:lnTo>
                    <a:pt x="1708835" y="506704"/>
                  </a:lnTo>
                  <a:lnTo>
                    <a:pt x="1677517" y="538480"/>
                  </a:lnTo>
                  <a:lnTo>
                    <a:pt x="1653743" y="571373"/>
                  </a:lnTo>
                  <a:lnTo>
                    <a:pt x="1628482" y="638479"/>
                  </a:lnTo>
                  <a:lnTo>
                    <a:pt x="1626819" y="671690"/>
                  </a:lnTo>
                  <a:lnTo>
                    <a:pt x="1632356" y="703986"/>
                  </a:lnTo>
                  <a:lnTo>
                    <a:pt x="1664690" y="763841"/>
                  </a:lnTo>
                  <a:lnTo>
                    <a:pt x="1724787" y="813993"/>
                  </a:lnTo>
                  <a:lnTo>
                    <a:pt x="1765020" y="834174"/>
                  </a:lnTo>
                  <a:lnTo>
                    <a:pt x="1810334" y="849871"/>
                  </a:lnTo>
                  <a:lnTo>
                    <a:pt x="1858492" y="860501"/>
                  </a:lnTo>
                  <a:lnTo>
                    <a:pt x="1908708" y="866178"/>
                  </a:lnTo>
                  <a:lnTo>
                    <a:pt x="1960181" y="867041"/>
                  </a:lnTo>
                  <a:lnTo>
                    <a:pt x="2012086" y="863231"/>
                  </a:lnTo>
                  <a:lnTo>
                    <a:pt x="2063623" y="854862"/>
                  </a:lnTo>
                  <a:lnTo>
                    <a:pt x="2113991" y="842073"/>
                  </a:lnTo>
                  <a:lnTo>
                    <a:pt x="2162378" y="825004"/>
                  </a:lnTo>
                  <a:lnTo>
                    <a:pt x="2207958" y="803783"/>
                  </a:lnTo>
                  <a:lnTo>
                    <a:pt x="2249957" y="778535"/>
                  </a:lnTo>
                  <a:lnTo>
                    <a:pt x="2287549" y="749388"/>
                  </a:lnTo>
                  <a:lnTo>
                    <a:pt x="2318880" y="717600"/>
                  </a:lnTo>
                  <a:lnTo>
                    <a:pt x="2342667" y="684695"/>
                  </a:lnTo>
                  <a:lnTo>
                    <a:pt x="2367953" y="617575"/>
                  </a:lnTo>
                  <a:lnTo>
                    <a:pt x="2369616" y="5843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4" name="Google Shape;194;p12"/>
          <p:cNvGrpSpPr/>
          <p:nvPr/>
        </p:nvGrpSpPr>
        <p:grpSpPr>
          <a:xfrm>
            <a:off x="863292" y="867042"/>
            <a:ext cx="8825702" cy="1130041"/>
            <a:chOff x="863292" y="867042"/>
            <a:chExt cx="8825702" cy="1130041"/>
          </a:xfrm>
        </p:grpSpPr>
        <p:pic>
          <p:nvPicPr>
            <p:cNvPr id="195" name="Google Shape;195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63292" y="867042"/>
              <a:ext cx="8825702" cy="11300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Google Shape;196;p12"/>
            <p:cNvSpPr/>
            <p:nvPr/>
          </p:nvSpPr>
          <p:spPr>
            <a:xfrm>
              <a:off x="905403" y="867042"/>
              <a:ext cx="8742045" cy="1045844"/>
            </a:xfrm>
            <a:custGeom>
              <a:rect b="b" l="l" r="r" t="t"/>
              <a:pathLst>
                <a:path extrusionOk="0" h="1045844" w="8742045">
                  <a:moveTo>
                    <a:pt x="200830" y="152833"/>
                  </a:moveTo>
                  <a:lnTo>
                    <a:pt x="0" y="152833"/>
                  </a:lnTo>
                  <a:lnTo>
                    <a:pt x="0" y="1034466"/>
                  </a:lnTo>
                  <a:lnTo>
                    <a:pt x="176831" y="1034466"/>
                  </a:lnTo>
                  <a:lnTo>
                    <a:pt x="176831" y="461025"/>
                  </a:lnTo>
                  <a:lnTo>
                    <a:pt x="332658" y="461025"/>
                  </a:lnTo>
                  <a:lnTo>
                    <a:pt x="200830" y="152833"/>
                  </a:lnTo>
                  <a:close/>
                </a:path>
                <a:path extrusionOk="0" h="1045844" w="8742045">
                  <a:moveTo>
                    <a:pt x="332658" y="461025"/>
                  </a:moveTo>
                  <a:lnTo>
                    <a:pt x="176831" y="461025"/>
                  </a:lnTo>
                  <a:lnTo>
                    <a:pt x="414291" y="1034466"/>
                  </a:lnTo>
                  <a:lnTo>
                    <a:pt x="548178" y="1034466"/>
                  </a:lnTo>
                  <a:lnTo>
                    <a:pt x="641304" y="808374"/>
                  </a:lnTo>
                  <a:lnTo>
                    <a:pt x="481235" y="808374"/>
                  </a:lnTo>
                  <a:lnTo>
                    <a:pt x="332658" y="461025"/>
                  </a:lnTo>
                  <a:close/>
                </a:path>
                <a:path extrusionOk="0" h="1045844" w="8742045">
                  <a:moveTo>
                    <a:pt x="961207" y="461025"/>
                  </a:moveTo>
                  <a:lnTo>
                    <a:pt x="784375" y="461025"/>
                  </a:lnTo>
                  <a:lnTo>
                    <a:pt x="784375" y="1034466"/>
                  </a:lnTo>
                  <a:lnTo>
                    <a:pt x="961207" y="1034466"/>
                  </a:lnTo>
                  <a:lnTo>
                    <a:pt x="961207" y="461025"/>
                  </a:lnTo>
                  <a:close/>
                </a:path>
                <a:path extrusionOk="0" h="1045844" w="8742045">
                  <a:moveTo>
                    <a:pt x="961207" y="152833"/>
                  </a:moveTo>
                  <a:lnTo>
                    <a:pt x="761640" y="152833"/>
                  </a:lnTo>
                  <a:lnTo>
                    <a:pt x="481235" y="808374"/>
                  </a:lnTo>
                  <a:lnTo>
                    <a:pt x="641304" y="808374"/>
                  </a:lnTo>
                  <a:lnTo>
                    <a:pt x="784375" y="461025"/>
                  </a:lnTo>
                  <a:lnTo>
                    <a:pt x="961207" y="461025"/>
                  </a:lnTo>
                  <a:lnTo>
                    <a:pt x="961207" y="152833"/>
                  </a:lnTo>
                  <a:close/>
                </a:path>
                <a:path extrusionOk="0" h="1045844" w="8742045">
                  <a:moveTo>
                    <a:pt x="1410125" y="323349"/>
                  </a:moveTo>
                  <a:lnTo>
                    <a:pt x="1366312" y="326112"/>
                  </a:lnTo>
                  <a:lnTo>
                    <a:pt x="1324551" y="334401"/>
                  </a:lnTo>
                  <a:lnTo>
                    <a:pt x="1284843" y="348216"/>
                  </a:lnTo>
                  <a:lnTo>
                    <a:pt x="1247187" y="367557"/>
                  </a:lnTo>
                  <a:lnTo>
                    <a:pt x="1213005" y="392029"/>
                  </a:lnTo>
                  <a:lnTo>
                    <a:pt x="1182454" y="421238"/>
                  </a:lnTo>
                  <a:lnTo>
                    <a:pt x="1155535" y="455184"/>
                  </a:lnTo>
                  <a:lnTo>
                    <a:pt x="1132246" y="493866"/>
                  </a:lnTo>
                  <a:lnTo>
                    <a:pt x="1114011" y="536416"/>
                  </a:lnTo>
                  <a:lnTo>
                    <a:pt x="1100985" y="581966"/>
                  </a:lnTo>
                  <a:lnTo>
                    <a:pt x="1093170" y="630516"/>
                  </a:lnTo>
                  <a:lnTo>
                    <a:pt x="1090565" y="682065"/>
                  </a:lnTo>
                  <a:lnTo>
                    <a:pt x="1093170" y="734246"/>
                  </a:lnTo>
                  <a:lnTo>
                    <a:pt x="1100985" y="783428"/>
                  </a:lnTo>
                  <a:lnTo>
                    <a:pt x="1114011" y="829609"/>
                  </a:lnTo>
                  <a:lnTo>
                    <a:pt x="1132246" y="872791"/>
                  </a:lnTo>
                  <a:lnTo>
                    <a:pt x="1155535" y="911552"/>
                  </a:lnTo>
                  <a:lnTo>
                    <a:pt x="1182454" y="945734"/>
                  </a:lnTo>
                  <a:lnTo>
                    <a:pt x="1213005" y="975338"/>
                  </a:lnTo>
                  <a:lnTo>
                    <a:pt x="1247187" y="1000363"/>
                  </a:lnTo>
                  <a:lnTo>
                    <a:pt x="1284764" y="1020256"/>
                  </a:lnTo>
                  <a:lnTo>
                    <a:pt x="1324235" y="1034466"/>
                  </a:lnTo>
                  <a:lnTo>
                    <a:pt x="1365601" y="1042992"/>
                  </a:lnTo>
                  <a:lnTo>
                    <a:pt x="1408862" y="1045834"/>
                  </a:lnTo>
                  <a:lnTo>
                    <a:pt x="1446833" y="1043860"/>
                  </a:lnTo>
                  <a:lnTo>
                    <a:pt x="1515672" y="1028072"/>
                  </a:lnTo>
                  <a:lnTo>
                    <a:pt x="1575194" y="996810"/>
                  </a:lnTo>
                  <a:lnTo>
                    <a:pt x="1622560" y="955760"/>
                  </a:lnTo>
                  <a:lnTo>
                    <a:pt x="1641270" y="932156"/>
                  </a:lnTo>
                  <a:lnTo>
                    <a:pt x="1819364" y="932156"/>
                  </a:lnTo>
                  <a:lnTo>
                    <a:pt x="1819364" y="890474"/>
                  </a:lnTo>
                  <a:lnTo>
                    <a:pt x="1455596" y="890474"/>
                  </a:lnTo>
                  <a:lnTo>
                    <a:pt x="1431913" y="888895"/>
                  </a:lnTo>
                  <a:lnTo>
                    <a:pt x="1386442" y="876265"/>
                  </a:lnTo>
                  <a:lnTo>
                    <a:pt x="1344760" y="851240"/>
                  </a:lnTo>
                  <a:lnTo>
                    <a:pt x="1310657" y="815242"/>
                  </a:lnTo>
                  <a:lnTo>
                    <a:pt x="1285395" y="768271"/>
                  </a:lnTo>
                  <a:lnTo>
                    <a:pt x="1272765" y="712695"/>
                  </a:lnTo>
                  <a:lnTo>
                    <a:pt x="1271186" y="682065"/>
                  </a:lnTo>
                  <a:lnTo>
                    <a:pt x="1272765" y="651593"/>
                  </a:lnTo>
                  <a:lnTo>
                    <a:pt x="1285395" y="597281"/>
                  </a:lnTo>
                  <a:lnTo>
                    <a:pt x="1310657" y="551494"/>
                  </a:lnTo>
                  <a:lnTo>
                    <a:pt x="1344760" y="516128"/>
                  </a:lnTo>
                  <a:lnTo>
                    <a:pt x="1385969" y="492208"/>
                  </a:lnTo>
                  <a:lnTo>
                    <a:pt x="1431440" y="480209"/>
                  </a:lnTo>
                  <a:lnTo>
                    <a:pt x="1455596" y="478709"/>
                  </a:lnTo>
                  <a:lnTo>
                    <a:pt x="1819364" y="478709"/>
                  </a:lnTo>
                  <a:lnTo>
                    <a:pt x="1819364" y="434501"/>
                  </a:lnTo>
                  <a:lnTo>
                    <a:pt x="1641270" y="434501"/>
                  </a:lnTo>
                  <a:lnTo>
                    <a:pt x="1622086" y="411528"/>
                  </a:lnTo>
                  <a:lnTo>
                    <a:pt x="1599903" y="390608"/>
                  </a:lnTo>
                  <a:lnTo>
                    <a:pt x="1546538" y="354926"/>
                  </a:lnTo>
                  <a:lnTo>
                    <a:pt x="1483384" y="331243"/>
                  </a:lnTo>
                  <a:lnTo>
                    <a:pt x="1448018" y="325323"/>
                  </a:lnTo>
                  <a:lnTo>
                    <a:pt x="1410125" y="323349"/>
                  </a:lnTo>
                  <a:close/>
                </a:path>
                <a:path extrusionOk="0" h="1045844" w="8742045">
                  <a:moveTo>
                    <a:pt x="1819364" y="932156"/>
                  </a:moveTo>
                  <a:lnTo>
                    <a:pt x="1641270" y="932156"/>
                  </a:lnTo>
                  <a:lnTo>
                    <a:pt x="1641270" y="1034466"/>
                  </a:lnTo>
                  <a:lnTo>
                    <a:pt x="1819364" y="1034466"/>
                  </a:lnTo>
                  <a:lnTo>
                    <a:pt x="1819364" y="932156"/>
                  </a:lnTo>
                  <a:close/>
                </a:path>
                <a:path extrusionOk="0" h="1045844" w="8742045">
                  <a:moveTo>
                    <a:pt x="1819364" y="478709"/>
                  </a:moveTo>
                  <a:lnTo>
                    <a:pt x="1455596" y="478709"/>
                  </a:lnTo>
                  <a:lnTo>
                    <a:pt x="1479832" y="480288"/>
                  </a:lnTo>
                  <a:lnTo>
                    <a:pt x="1503278" y="485024"/>
                  </a:lnTo>
                  <a:lnTo>
                    <a:pt x="1547801" y="503970"/>
                  </a:lnTo>
                  <a:lnTo>
                    <a:pt x="1586325" y="533653"/>
                  </a:lnTo>
                  <a:lnTo>
                    <a:pt x="1616008" y="574703"/>
                  </a:lnTo>
                  <a:lnTo>
                    <a:pt x="1634954" y="624911"/>
                  </a:lnTo>
                  <a:lnTo>
                    <a:pt x="1641270" y="684591"/>
                  </a:lnTo>
                  <a:lnTo>
                    <a:pt x="1639691" y="715695"/>
                  </a:lnTo>
                  <a:lnTo>
                    <a:pt x="1627060" y="771271"/>
                  </a:lnTo>
                  <a:lnTo>
                    <a:pt x="1602272" y="817215"/>
                  </a:lnTo>
                  <a:lnTo>
                    <a:pt x="1568168" y="852582"/>
                  </a:lnTo>
                  <a:lnTo>
                    <a:pt x="1525934" y="876975"/>
                  </a:lnTo>
                  <a:lnTo>
                    <a:pt x="1479832" y="888974"/>
                  </a:lnTo>
                  <a:lnTo>
                    <a:pt x="1455596" y="890474"/>
                  </a:lnTo>
                  <a:lnTo>
                    <a:pt x="1819364" y="890474"/>
                  </a:lnTo>
                  <a:lnTo>
                    <a:pt x="1819364" y="478709"/>
                  </a:lnTo>
                  <a:close/>
                </a:path>
                <a:path extrusionOk="0" h="1045844" w="8742045">
                  <a:moveTo>
                    <a:pt x="1819364" y="334717"/>
                  </a:moveTo>
                  <a:lnTo>
                    <a:pt x="1641270" y="334717"/>
                  </a:lnTo>
                  <a:lnTo>
                    <a:pt x="1641270" y="434501"/>
                  </a:lnTo>
                  <a:lnTo>
                    <a:pt x="1819364" y="434501"/>
                  </a:lnTo>
                  <a:lnTo>
                    <a:pt x="1819364" y="334717"/>
                  </a:lnTo>
                  <a:close/>
                </a:path>
                <a:path extrusionOk="0" h="1045844" w="8742045">
                  <a:moveTo>
                    <a:pt x="2168903" y="334717"/>
                  </a:moveTo>
                  <a:lnTo>
                    <a:pt x="1992072" y="334717"/>
                  </a:lnTo>
                  <a:lnTo>
                    <a:pt x="1992072" y="1034466"/>
                  </a:lnTo>
                  <a:lnTo>
                    <a:pt x="2168903" y="1034466"/>
                  </a:lnTo>
                  <a:lnTo>
                    <a:pt x="2168903" y="685855"/>
                  </a:lnTo>
                  <a:lnTo>
                    <a:pt x="2171509" y="640857"/>
                  </a:lnTo>
                  <a:lnTo>
                    <a:pt x="2179324" y="603123"/>
                  </a:lnTo>
                  <a:lnTo>
                    <a:pt x="2210585" y="549441"/>
                  </a:lnTo>
                  <a:lnTo>
                    <a:pt x="2263635" y="520075"/>
                  </a:lnTo>
                  <a:lnTo>
                    <a:pt x="2336894" y="510286"/>
                  </a:lnTo>
                  <a:lnTo>
                    <a:pt x="2383628" y="510286"/>
                  </a:lnTo>
                  <a:lnTo>
                    <a:pt x="2383628" y="443342"/>
                  </a:lnTo>
                  <a:lnTo>
                    <a:pt x="2168903" y="443342"/>
                  </a:lnTo>
                  <a:lnTo>
                    <a:pt x="2168903" y="334717"/>
                  </a:lnTo>
                  <a:close/>
                </a:path>
                <a:path extrusionOk="0" h="1045844" w="8742045">
                  <a:moveTo>
                    <a:pt x="2383628" y="324612"/>
                  </a:moveTo>
                  <a:lnTo>
                    <a:pt x="2316684" y="332507"/>
                  </a:lnTo>
                  <a:lnTo>
                    <a:pt x="2257319" y="356189"/>
                  </a:lnTo>
                  <a:lnTo>
                    <a:pt x="2208059" y="393766"/>
                  </a:lnTo>
                  <a:lnTo>
                    <a:pt x="2168903" y="443342"/>
                  </a:lnTo>
                  <a:lnTo>
                    <a:pt x="2383628" y="443342"/>
                  </a:lnTo>
                  <a:lnTo>
                    <a:pt x="2383628" y="324612"/>
                  </a:lnTo>
                  <a:close/>
                </a:path>
                <a:path extrusionOk="0" h="1045844" w="8742045">
                  <a:moveTo>
                    <a:pt x="2803347" y="323349"/>
                  </a:moveTo>
                  <a:lnTo>
                    <a:pt x="2754245" y="326191"/>
                  </a:lnTo>
                  <a:lnTo>
                    <a:pt x="2707984" y="334717"/>
                  </a:lnTo>
                  <a:lnTo>
                    <a:pt x="2664565" y="348927"/>
                  </a:lnTo>
                  <a:lnTo>
                    <a:pt x="2623989" y="368820"/>
                  </a:lnTo>
                  <a:lnTo>
                    <a:pt x="2586965" y="393293"/>
                  </a:lnTo>
                  <a:lnTo>
                    <a:pt x="2554204" y="422501"/>
                  </a:lnTo>
                  <a:lnTo>
                    <a:pt x="2525705" y="456447"/>
                  </a:lnTo>
                  <a:lnTo>
                    <a:pt x="2501470" y="495129"/>
                  </a:lnTo>
                  <a:lnTo>
                    <a:pt x="2482129" y="537284"/>
                  </a:lnTo>
                  <a:lnTo>
                    <a:pt x="2468314" y="582913"/>
                  </a:lnTo>
                  <a:lnTo>
                    <a:pt x="2460025" y="632016"/>
                  </a:lnTo>
                  <a:lnTo>
                    <a:pt x="2457262" y="684591"/>
                  </a:lnTo>
                  <a:lnTo>
                    <a:pt x="2460025" y="737246"/>
                  </a:lnTo>
                  <a:lnTo>
                    <a:pt x="2468314" y="786586"/>
                  </a:lnTo>
                  <a:lnTo>
                    <a:pt x="2482129" y="832609"/>
                  </a:lnTo>
                  <a:lnTo>
                    <a:pt x="2501470" y="875317"/>
                  </a:lnTo>
                  <a:lnTo>
                    <a:pt x="2525705" y="913526"/>
                  </a:lnTo>
                  <a:lnTo>
                    <a:pt x="2554204" y="947313"/>
                  </a:lnTo>
                  <a:lnTo>
                    <a:pt x="2586965" y="976680"/>
                  </a:lnTo>
                  <a:lnTo>
                    <a:pt x="2623989" y="1001626"/>
                  </a:lnTo>
                  <a:lnTo>
                    <a:pt x="2664565" y="1020967"/>
                  </a:lnTo>
                  <a:lnTo>
                    <a:pt x="2707984" y="1034782"/>
                  </a:lnTo>
                  <a:lnTo>
                    <a:pt x="2754245" y="1043071"/>
                  </a:lnTo>
                  <a:lnTo>
                    <a:pt x="2803347" y="1045834"/>
                  </a:lnTo>
                  <a:lnTo>
                    <a:pt x="2853163" y="1043156"/>
                  </a:lnTo>
                  <a:lnTo>
                    <a:pt x="2899543" y="1035123"/>
                  </a:lnTo>
                  <a:lnTo>
                    <a:pt x="2942488" y="1021734"/>
                  </a:lnTo>
                  <a:lnTo>
                    <a:pt x="2981998" y="1002990"/>
                  </a:lnTo>
                  <a:lnTo>
                    <a:pt x="3018071" y="978890"/>
                  </a:lnTo>
                  <a:lnTo>
                    <a:pt x="3057464" y="942498"/>
                  </a:lnTo>
                  <a:lnTo>
                    <a:pt x="3089751" y="900263"/>
                  </a:lnTo>
                  <a:lnTo>
                    <a:pt x="3092894" y="894264"/>
                  </a:lnTo>
                  <a:lnTo>
                    <a:pt x="2802084" y="894264"/>
                  </a:lnTo>
                  <a:lnTo>
                    <a:pt x="2766165" y="890869"/>
                  </a:lnTo>
                  <a:lnTo>
                    <a:pt x="2706168" y="863713"/>
                  </a:lnTo>
                  <a:lnTo>
                    <a:pt x="2662750" y="809400"/>
                  </a:lnTo>
                  <a:lnTo>
                    <a:pt x="2648935" y="773323"/>
                  </a:lnTo>
                  <a:lnTo>
                    <a:pt x="2640646" y="731720"/>
                  </a:lnTo>
                  <a:lnTo>
                    <a:pt x="2637883" y="684591"/>
                  </a:lnTo>
                  <a:lnTo>
                    <a:pt x="2640646" y="636989"/>
                  </a:lnTo>
                  <a:lnTo>
                    <a:pt x="2648935" y="595228"/>
                  </a:lnTo>
                  <a:lnTo>
                    <a:pt x="2662750" y="559309"/>
                  </a:lnTo>
                  <a:lnTo>
                    <a:pt x="2706168" y="504918"/>
                  </a:lnTo>
                  <a:lnTo>
                    <a:pt x="2766165" y="477130"/>
                  </a:lnTo>
                  <a:lnTo>
                    <a:pt x="2802084" y="473656"/>
                  </a:lnTo>
                  <a:lnTo>
                    <a:pt x="3093337" y="473656"/>
                  </a:lnTo>
                  <a:lnTo>
                    <a:pt x="3089751" y="466709"/>
                  </a:lnTo>
                  <a:lnTo>
                    <a:pt x="3057464" y="424554"/>
                  </a:lnTo>
                  <a:lnTo>
                    <a:pt x="3018071" y="389030"/>
                  </a:lnTo>
                  <a:lnTo>
                    <a:pt x="2982402" y="365385"/>
                  </a:lnTo>
                  <a:lnTo>
                    <a:pt x="2943095" y="346994"/>
                  </a:lnTo>
                  <a:lnTo>
                    <a:pt x="2900150" y="333858"/>
                  </a:lnTo>
                  <a:lnTo>
                    <a:pt x="2853567" y="325976"/>
                  </a:lnTo>
                  <a:lnTo>
                    <a:pt x="2803347" y="323349"/>
                  </a:lnTo>
                  <a:close/>
                </a:path>
                <a:path extrusionOk="0" h="1045844" w="8742045">
                  <a:moveTo>
                    <a:pt x="3133012" y="798269"/>
                  </a:moveTo>
                  <a:lnTo>
                    <a:pt x="2942286" y="798269"/>
                  </a:lnTo>
                  <a:lnTo>
                    <a:pt x="2921209" y="840267"/>
                  </a:lnTo>
                  <a:lnTo>
                    <a:pt x="2890816" y="870265"/>
                  </a:lnTo>
                  <a:lnTo>
                    <a:pt x="2851108" y="888264"/>
                  </a:lnTo>
                  <a:lnTo>
                    <a:pt x="2802084" y="894264"/>
                  </a:lnTo>
                  <a:lnTo>
                    <a:pt x="3092894" y="894264"/>
                  </a:lnTo>
                  <a:lnTo>
                    <a:pt x="3114934" y="852187"/>
                  </a:lnTo>
                  <a:lnTo>
                    <a:pt x="3133012" y="798269"/>
                  </a:lnTo>
                  <a:close/>
                </a:path>
                <a:path extrusionOk="0" h="1045844" w="8742045">
                  <a:moveTo>
                    <a:pt x="3093337" y="473656"/>
                  </a:moveTo>
                  <a:lnTo>
                    <a:pt x="2802084" y="473656"/>
                  </a:lnTo>
                  <a:lnTo>
                    <a:pt x="2827504" y="475314"/>
                  </a:lnTo>
                  <a:lnTo>
                    <a:pt x="2850713" y="480287"/>
                  </a:lnTo>
                  <a:lnTo>
                    <a:pt x="2890500" y="500181"/>
                  </a:lnTo>
                  <a:lnTo>
                    <a:pt x="2921761" y="530495"/>
                  </a:lnTo>
                  <a:lnTo>
                    <a:pt x="2942286" y="570914"/>
                  </a:lnTo>
                  <a:lnTo>
                    <a:pt x="3133012" y="570914"/>
                  </a:lnTo>
                  <a:lnTo>
                    <a:pt x="3114934" y="515496"/>
                  </a:lnTo>
                  <a:lnTo>
                    <a:pt x="3093337" y="473656"/>
                  </a:lnTo>
                  <a:close/>
                </a:path>
                <a:path extrusionOk="0" h="1045844" w="8742045">
                  <a:moveTo>
                    <a:pt x="3578328" y="323349"/>
                  </a:moveTo>
                  <a:lnTo>
                    <a:pt x="3528989" y="326191"/>
                  </a:lnTo>
                  <a:lnTo>
                    <a:pt x="3482018" y="334717"/>
                  </a:lnTo>
                  <a:lnTo>
                    <a:pt x="3437415" y="348927"/>
                  </a:lnTo>
                  <a:lnTo>
                    <a:pt x="3395181" y="368820"/>
                  </a:lnTo>
                  <a:lnTo>
                    <a:pt x="3356262" y="393293"/>
                  </a:lnTo>
                  <a:lnTo>
                    <a:pt x="3321606" y="422501"/>
                  </a:lnTo>
                  <a:lnTo>
                    <a:pt x="3291213" y="456447"/>
                  </a:lnTo>
                  <a:lnTo>
                    <a:pt x="3265083" y="495129"/>
                  </a:lnTo>
                  <a:lnTo>
                    <a:pt x="3244637" y="537758"/>
                  </a:lnTo>
                  <a:lnTo>
                    <a:pt x="3230033" y="583545"/>
                  </a:lnTo>
                  <a:lnTo>
                    <a:pt x="3221270" y="632489"/>
                  </a:lnTo>
                  <a:lnTo>
                    <a:pt x="3218349" y="684591"/>
                  </a:lnTo>
                  <a:lnTo>
                    <a:pt x="3221191" y="736694"/>
                  </a:lnTo>
                  <a:lnTo>
                    <a:pt x="3229717" y="785638"/>
                  </a:lnTo>
                  <a:lnTo>
                    <a:pt x="3243927" y="831425"/>
                  </a:lnTo>
                  <a:lnTo>
                    <a:pt x="3263820" y="874054"/>
                  </a:lnTo>
                  <a:lnTo>
                    <a:pt x="3289319" y="912815"/>
                  </a:lnTo>
                  <a:lnTo>
                    <a:pt x="3319080" y="946997"/>
                  </a:lnTo>
                  <a:lnTo>
                    <a:pt x="3353105" y="976601"/>
                  </a:lnTo>
                  <a:lnTo>
                    <a:pt x="3391392" y="1001626"/>
                  </a:lnTo>
                  <a:lnTo>
                    <a:pt x="3433074" y="1020967"/>
                  </a:lnTo>
                  <a:lnTo>
                    <a:pt x="3477282" y="1034782"/>
                  </a:lnTo>
                  <a:lnTo>
                    <a:pt x="3524016" y="1043071"/>
                  </a:lnTo>
                  <a:lnTo>
                    <a:pt x="3573276" y="1045834"/>
                  </a:lnTo>
                  <a:lnTo>
                    <a:pt x="3623168" y="1043071"/>
                  </a:lnTo>
                  <a:lnTo>
                    <a:pt x="3670534" y="1034782"/>
                  </a:lnTo>
                  <a:lnTo>
                    <a:pt x="3715373" y="1020967"/>
                  </a:lnTo>
                  <a:lnTo>
                    <a:pt x="3757687" y="1001626"/>
                  </a:lnTo>
                  <a:lnTo>
                    <a:pt x="3797158" y="976601"/>
                  </a:lnTo>
                  <a:lnTo>
                    <a:pt x="3832208" y="946997"/>
                  </a:lnTo>
                  <a:lnTo>
                    <a:pt x="3862838" y="912815"/>
                  </a:lnTo>
                  <a:lnTo>
                    <a:pt x="3877090" y="891737"/>
                  </a:lnTo>
                  <a:lnTo>
                    <a:pt x="3573276" y="891737"/>
                  </a:lnTo>
                  <a:lnTo>
                    <a:pt x="3536962" y="888422"/>
                  </a:lnTo>
                  <a:lnTo>
                    <a:pt x="3473808" y="861897"/>
                  </a:lnTo>
                  <a:lnTo>
                    <a:pt x="3425416" y="808690"/>
                  </a:lnTo>
                  <a:lnTo>
                    <a:pt x="3410022" y="773007"/>
                  </a:lnTo>
                  <a:lnTo>
                    <a:pt x="3400786" y="731641"/>
                  </a:lnTo>
                  <a:lnTo>
                    <a:pt x="3397707" y="684591"/>
                  </a:lnTo>
                  <a:lnTo>
                    <a:pt x="3400865" y="637621"/>
                  </a:lnTo>
                  <a:lnTo>
                    <a:pt x="3410338" y="596491"/>
                  </a:lnTo>
                  <a:lnTo>
                    <a:pt x="3426127" y="561204"/>
                  </a:lnTo>
                  <a:lnTo>
                    <a:pt x="3475624" y="507996"/>
                  </a:lnTo>
                  <a:lnTo>
                    <a:pt x="3539410" y="480840"/>
                  </a:lnTo>
                  <a:lnTo>
                    <a:pt x="3575802" y="477446"/>
                  </a:lnTo>
                  <a:lnTo>
                    <a:pt x="3878618" y="477446"/>
                  </a:lnTo>
                  <a:lnTo>
                    <a:pt x="3864733" y="456447"/>
                  </a:lnTo>
                  <a:lnTo>
                    <a:pt x="3834735" y="422501"/>
                  </a:lnTo>
                  <a:lnTo>
                    <a:pt x="3800316" y="393293"/>
                  </a:lnTo>
                  <a:lnTo>
                    <a:pt x="3761476" y="368820"/>
                  </a:lnTo>
                  <a:lnTo>
                    <a:pt x="3719241" y="348927"/>
                  </a:lnTo>
                  <a:lnTo>
                    <a:pt x="3674639" y="334717"/>
                  </a:lnTo>
                  <a:lnTo>
                    <a:pt x="3627668" y="326191"/>
                  </a:lnTo>
                  <a:lnTo>
                    <a:pt x="3578328" y="323349"/>
                  </a:lnTo>
                  <a:close/>
                </a:path>
                <a:path extrusionOk="0" h="1045844" w="8742045">
                  <a:moveTo>
                    <a:pt x="3878618" y="477446"/>
                  </a:moveTo>
                  <a:lnTo>
                    <a:pt x="3575802" y="477446"/>
                  </a:lnTo>
                  <a:lnTo>
                    <a:pt x="3612195" y="480840"/>
                  </a:lnTo>
                  <a:lnTo>
                    <a:pt x="3645588" y="491024"/>
                  </a:lnTo>
                  <a:lnTo>
                    <a:pt x="3703374" y="531758"/>
                  </a:lnTo>
                  <a:lnTo>
                    <a:pt x="3743161" y="596491"/>
                  </a:lnTo>
                  <a:lnTo>
                    <a:pt x="3753108" y="637621"/>
                  </a:lnTo>
                  <a:lnTo>
                    <a:pt x="3756424" y="684591"/>
                  </a:lnTo>
                  <a:lnTo>
                    <a:pt x="3754845" y="716800"/>
                  </a:lnTo>
                  <a:lnTo>
                    <a:pt x="3742214" y="773639"/>
                  </a:lnTo>
                  <a:lnTo>
                    <a:pt x="3717426" y="820215"/>
                  </a:lnTo>
                  <a:lnTo>
                    <a:pt x="3683322" y="855582"/>
                  </a:lnTo>
                  <a:lnTo>
                    <a:pt x="3641720" y="878949"/>
                  </a:lnTo>
                  <a:lnTo>
                    <a:pt x="3596880" y="890316"/>
                  </a:lnTo>
                  <a:lnTo>
                    <a:pt x="3573276" y="891737"/>
                  </a:lnTo>
                  <a:lnTo>
                    <a:pt x="3877090" y="891737"/>
                  </a:lnTo>
                  <a:lnTo>
                    <a:pt x="3910599" y="831425"/>
                  </a:lnTo>
                  <a:lnTo>
                    <a:pt x="3925993" y="785638"/>
                  </a:lnTo>
                  <a:lnTo>
                    <a:pt x="3935229" y="736694"/>
                  </a:lnTo>
                  <a:lnTo>
                    <a:pt x="3938308" y="684591"/>
                  </a:lnTo>
                  <a:lnTo>
                    <a:pt x="3935308" y="632489"/>
                  </a:lnTo>
                  <a:lnTo>
                    <a:pt x="3926308" y="583545"/>
                  </a:lnTo>
                  <a:lnTo>
                    <a:pt x="3911309" y="537758"/>
                  </a:lnTo>
                  <a:lnTo>
                    <a:pt x="3890310" y="495129"/>
                  </a:lnTo>
                  <a:lnTo>
                    <a:pt x="3878618" y="477446"/>
                  </a:lnTo>
                  <a:close/>
                </a:path>
                <a:path extrusionOk="0" h="1045844" w="8742045">
                  <a:moveTo>
                    <a:pt x="4574873" y="479972"/>
                  </a:moveTo>
                  <a:lnTo>
                    <a:pt x="4396778" y="479972"/>
                  </a:lnTo>
                  <a:lnTo>
                    <a:pt x="4396865" y="818478"/>
                  </a:lnTo>
                  <a:lnTo>
                    <a:pt x="4400271" y="868134"/>
                  </a:lnTo>
                  <a:lnTo>
                    <a:pt x="4410751" y="912263"/>
                  </a:lnTo>
                  <a:lnTo>
                    <a:pt x="4428217" y="949602"/>
                  </a:lnTo>
                  <a:lnTo>
                    <a:pt x="4452669" y="980153"/>
                  </a:lnTo>
                  <a:lnTo>
                    <a:pt x="4484108" y="1003915"/>
                  </a:lnTo>
                  <a:lnTo>
                    <a:pt x="4522534" y="1020888"/>
                  </a:lnTo>
                  <a:lnTo>
                    <a:pt x="4567945" y="1031071"/>
                  </a:lnTo>
                  <a:lnTo>
                    <a:pt x="4620344" y="1034466"/>
                  </a:lnTo>
                  <a:lnTo>
                    <a:pt x="4731495" y="1034466"/>
                  </a:lnTo>
                  <a:lnTo>
                    <a:pt x="4731495" y="885422"/>
                  </a:lnTo>
                  <a:lnTo>
                    <a:pt x="4649395" y="885422"/>
                  </a:lnTo>
                  <a:lnTo>
                    <a:pt x="4630606" y="884475"/>
                  </a:lnTo>
                  <a:lnTo>
                    <a:pt x="4591293" y="870265"/>
                  </a:lnTo>
                  <a:lnTo>
                    <a:pt x="4575899" y="834978"/>
                  </a:lnTo>
                  <a:lnTo>
                    <a:pt x="4574873" y="818478"/>
                  </a:lnTo>
                  <a:lnTo>
                    <a:pt x="4574873" y="479972"/>
                  </a:lnTo>
                  <a:close/>
                </a:path>
                <a:path extrusionOk="0" h="1045844" w="8742045">
                  <a:moveTo>
                    <a:pt x="4731495" y="334717"/>
                  </a:moveTo>
                  <a:lnTo>
                    <a:pt x="4313414" y="334717"/>
                  </a:lnTo>
                  <a:lnTo>
                    <a:pt x="4313414" y="479972"/>
                  </a:lnTo>
                  <a:lnTo>
                    <a:pt x="4731495" y="479972"/>
                  </a:lnTo>
                  <a:lnTo>
                    <a:pt x="4731495" y="334717"/>
                  </a:lnTo>
                  <a:close/>
                </a:path>
                <a:path extrusionOk="0" h="1045844" w="8742045">
                  <a:moveTo>
                    <a:pt x="4574873" y="161674"/>
                  </a:moveTo>
                  <a:lnTo>
                    <a:pt x="4396778" y="161674"/>
                  </a:lnTo>
                  <a:lnTo>
                    <a:pt x="4396778" y="334717"/>
                  </a:lnTo>
                  <a:lnTo>
                    <a:pt x="4574873" y="334717"/>
                  </a:lnTo>
                  <a:lnTo>
                    <a:pt x="4574873" y="161674"/>
                  </a:lnTo>
                  <a:close/>
                </a:path>
                <a:path extrusionOk="0" h="1045844" w="8742045">
                  <a:moveTo>
                    <a:pt x="5164348" y="323349"/>
                  </a:moveTo>
                  <a:lnTo>
                    <a:pt x="5114062" y="326112"/>
                  </a:lnTo>
                  <a:lnTo>
                    <a:pt x="5066775" y="334401"/>
                  </a:lnTo>
                  <a:lnTo>
                    <a:pt x="5022488" y="348216"/>
                  </a:lnTo>
                  <a:lnTo>
                    <a:pt x="4981201" y="367557"/>
                  </a:lnTo>
                  <a:lnTo>
                    <a:pt x="4943624" y="392029"/>
                  </a:lnTo>
                  <a:lnTo>
                    <a:pt x="4910468" y="421238"/>
                  </a:lnTo>
                  <a:lnTo>
                    <a:pt x="4881733" y="455184"/>
                  </a:lnTo>
                  <a:lnTo>
                    <a:pt x="4857419" y="493866"/>
                  </a:lnTo>
                  <a:lnTo>
                    <a:pt x="4838078" y="536574"/>
                  </a:lnTo>
                  <a:lnTo>
                    <a:pt x="4824263" y="582597"/>
                  </a:lnTo>
                  <a:lnTo>
                    <a:pt x="4815974" y="631937"/>
                  </a:lnTo>
                  <a:lnTo>
                    <a:pt x="4813211" y="684591"/>
                  </a:lnTo>
                  <a:lnTo>
                    <a:pt x="4815974" y="736694"/>
                  </a:lnTo>
                  <a:lnTo>
                    <a:pt x="4824263" y="785638"/>
                  </a:lnTo>
                  <a:lnTo>
                    <a:pt x="4838078" y="831425"/>
                  </a:lnTo>
                  <a:lnTo>
                    <a:pt x="4857419" y="874054"/>
                  </a:lnTo>
                  <a:lnTo>
                    <a:pt x="4882286" y="912815"/>
                  </a:lnTo>
                  <a:lnTo>
                    <a:pt x="4911416" y="946997"/>
                  </a:lnTo>
                  <a:lnTo>
                    <a:pt x="4944809" y="976601"/>
                  </a:lnTo>
                  <a:lnTo>
                    <a:pt x="4982464" y="1001626"/>
                  </a:lnTo>
                  <a:lnTo>
                    <a:pt x="5024146" y="1020967"/>
                  </a:lnTo>
                  <a:lnTo>
                    <a:pt x="5068354" y="1034782"/>
                  </a:lnTo>
                  <a:lnTo>
                    <a:pt x="5115088" y="1043071"/>
                  </a:lnTo>
                  <a:lnTo>
                    <a:pt x="5164348" y="1045834"/>
                  </a:lnTo>
                  <a:lnTo>
                    <a:pt x="5224424" y="1041808"/>
                  </a:lnTo>
                  <a:lnTo>
                    <a:pt x="5279605" y="1029729"/>
                  </a:lnTo>
                  <a:lnTo>
                    <a:pt x="5329891" y="1009599"/>
                  </a:lnTo>
                  <a:lnTo>
                    <a:pt x="5375283" y="981416"/>
                  </a:lnTo>
                  <a:lnTo>
                    <a:pt x="5414755" y="946366"/>
                  </a:lnTo>
                  <a:lnTo>
                    <a:pt x="5447280" y="906894"/>
                  </a:lnTo>
                  <a:lnTo>
                    <a:pt x="5451696" y="899316"/>
                  </a:lnTo>
                  <a:lnTo>
                    <a:pt x="5160559" y="899316"/>
                  </a:lnTo>
                  <a:lnTo>
                    <a:pt x="5127798" y="896632"/>
                  </a:lnTo>
                  <a:lnTo>
                    <a:pt x="5070328" y="875159"/>
                  </a:lnTo>
                  <a:lnTo>
                    <a:pt x="5024778" y="832846"/>
                  </a:lnTo>
                  <a:lnTo>
                    <a:pt x="4998253" y="773481"/>
                  </a:lnTo>
                  <a:lnTo>
                    <a:pt x="4992569" y="737641"/>
                  </a:lnTo>
                  <a:lnTo>
                    <a:pt x="5504118" y="737641"/>
                  </a:lnTo>
                  <a:lnTo>
                    <a:pt x="5506328" y="722010"/>
                  </a:lnTo>
                  <a:lnTo>
                    <a:pt x="5507907" y="705432"/>
                  </a:lnTo>
                  <a:lnTo>
                    <a:pt x="5508855" y="687907"/>
                  </a:lnTo>
                  <a:lnTo>
                    <a:pt x="5509171" y="669434"/>
                  </a:lnTo>
                  <a:lnTo>
                    <a:pt x="5506408" y="619779"/>
                  </a:lnTo>
                  <a:lnTo>
                    <a:pt x="5506253" y="618911"/>
                  </a:lnTo>
                  <a:lnTo>
                    <a:pt x="4993832" y="618911"/>
                  </a:lnTo>
                  <a:lnTo>
                    <a:pt x="5001016" y="585518"/>
                  </a:lnTo>
                  <a:lnTo>
                    <a:pt x="5028172" y="530574"/>
                  </a:lnTo>
                  <a:lnTo>
                    <a:pt x="5072143" y="491340"/>
                  </a:lnTo>
                  <a:lnTo>
                    <a:pt x="5127719" y="471130"/>
                  </a:lnTo>
                  <a:lnTo>
                    <a:pt x="5159296" y="468604"/>
                  </a:lnTo>
                  <a:lnTo>
                    <a:pt x="5452156" y="468604"/>
                  </a:lnTo>
                  <a:lnTo>
                    <a:pt x="5441201" y="451315"/>
                  </a:lnTo>
                  <a:lnTo>
                    <a:pt x="5412860" y="418396"/>
                  </a:lnTo>
                  <a:lnTo>
                    <a:pt x="5379941" y="390056"/>
                  </a:lnTo>
                  <a:lnTo>
                    <a:pt x="5342443" y="366294"/>
                  </a:lnTo>
                  <a:lnTo>
                    <a:pt x="5301946" y="347506"/>
                  </a:lnTo>
                  <a:lnTo>
                    <a:pt x="5258764" y="334085"/>
                  </a:lnTo>
                  <a:lnTo>
                    <a:pt x="5212898" y="326033"/>
                  </a:lnTo>
                  <a:lnTo>
                    <a:pt x="5164348" y="323349"/>
                  </a:lnTo>
                  <a:close/>
                </a:path>
                <a:path extrusionOk="0" h="1045844" w="8742045">
                  <a:moveTo>
                    <a:pt x="5491488" y="814689"/>
                  </a:moveTo>
                  <a:lnTo>
                    <a:pt x="5300762" y="814689"/>
                  </a:lnTo>
                  <a:lnTo>
                    <a:pt x="5276368" y="851713"/>
                  </a:lnTo>
                  <a:lnTo>
                    <a:pt x="5244870" y="878159"/>
                  </a:lnTo>
                  <a:lnTo>
                    <a:pt x="5206267" y="894027"/>
                  </a:lnTo>
                  <a:lnTo>
                    <a:pt x="5160559" y="899316"/>
                  </a:lnTo>
                  <a:lnTo>
                    <a:pt x="5451696" y="899316"/>
                  </a:lnTo>
                  <a:lnTo>
                    <a:pt x="5472857" y="863002"/>
                  </a:lnTo>
                  <a:lnTo>
                    <a:pt x="5491488" y="814689"/>
                  </a:lnTo>
                  <a:close/>
                </a:path>
                <a:path extrusionOk="0" h="1045844" w="8742045">
                  <a:moveTo>
                    <a:pt x="5452156" y="468604"/>
                  </a:moveTo>
                  <a:lnTo>
                    <a:pt x="5159296" y="468604"/>
                  </a:lnTo>
                  <a:lnTo>
                    <a:pt x="5192689" y="471209"/>
                  </a:lnTo>
                  <a:lnTo>
                    <a:pt x="5223398" y="479024"/>
                  </a:lnTo>
                  <a:lnTo>
                    <a:pt x="5276763" y="510286"/>
                  </a:lnTo>
                  <a:lnTo>
                    <a:pt x="5313076" y="557651"/>
                  </a:lnTo>
                  <a:lnTo>
                    <a:pt x="5326023" y="618911"/>
                  </a:lnTo>
                  <a:lnTo>
                    <a:pt x="5506253" y="618911"/>
                  </a:lnTo>
                  <a:lnTo>
                    <a:pt x="5498119" y="573124"/>
                  </a:lnTo>
                  <a:lnTo>
                    <a:pt x="5484304" y="529469"/>
                  </a:lnTo>
                  <a:lnTo>
                    <a:pt x="5464963" y="488813"/>
                  </a:lnTo>
                  <a:lnTo>
                    <a:pt x="5452156" y="468604"/>
                  </a:lnTo>
                  <a:close/>
                </a:path>
                <a:path extrusionOk="0" h="1045844" w="8742045">
                  <a:moveTo>
                    <a:pt x="5954014" y="323349"/>
                  </a:moveTo>
                  <a:lnTo>
                    <a:pt x="5904674" y="326191"/>
                  </a:lnTo>
                  <a:lnTo>
                    <a:pt x="5857703" y="334717"/>
                  </a:lnTo>
                  <a:lnTo>
                    <a:pt x="5813100" y="348927"/>
                  </a:lnTo>
                  <a:lnTo>
                    <a:pt x="5770866" y="368820"/>
                  </a:lnTo>
                  <a:lnTo>
                    <a:pt x="5731947" y="393293"/>
                  </a:lnTo>
                  <a:lnTo>
                    <a:pt x="5697291" y="422501"/>
                  </a:lnTo>
                  <a:lnTo>
                    <a:pt x="5666898" y="456447"/>
                  </a:lnTo>
                  <a:lnTo>
                    <a:pt x="5640768" y="495129"/>
                  </a:lnTo>
                  <a:lnTo>
                    <a:pt x="5620322" y="537758"/>
                  </a:lnTo>
                  <a:lnTo>
                    <a:pt x="5605718" y="583545"/>
                  </a:lnTo>
                  <a:lnTo>
                    <a:pt x="5596955" y="632489"/>
                  </a:lnTo>
                  <a:lnTo>
                    <a:pt x="5594034" y="684591"/>
                  </a:lnTo>
                  <a:lnTo>
                    <a:pt x="5596876" y="736694"/>
                  </a:lnTo>
                  <a:lnTo>
                    <a:pt x="5605402" y="785638"/>
                  </a:lnTo>
                  <a:lnTo>
                    <a:pt x="5619612" y="831425"/>
                  </a:lnTo>
                  <a:lnTo>
                    <a:pt x="5639505" y="874054"/>
                  </a:lnTo>
                  <a:lnTo>
                    <a:pt x="5665004" y="912815"/>
                  </a:lnTo>
                  <a:lnTo>
                    <a:pt x="5694765" y="946997"/>
                  </a:lnTo>
                  <a:lnTo>
                    <a:pt x="5728790" y="976601"/>
                  </a:lnTo>
                  <a:lnTo>
                    <a:pt x="5767077" y="1001626"/>
                  </a:lnTo>
                  <a:lnTo>
                    <a:pt x="5808759" y="1020967"/>
                  </a:lnTo>
                  <a:lnTo>
                    <a:pt x="5852967" y="1034782"/>
                  </a:lnTo>
                  <a:lnTo>
                    <a:pt x="5899701" y="1043071"/>
                  </a:lnTo>
                  <a:lnTo>
                    <a:pt x="5948961" y="1045834"/>
                  </a:lnTo>
                  <a:lnTo>
                    <a:pt x="5998853" y="1043071"/>
                  </a:lnTo>
                  <a:lnTo>
                    <a:pt x="6046218" y="1034782"/>
                  </a:lnTo>
                  <a:lnTo>
                    <a:pt x="6091058" y="1020967"/>
                  </a:lnTo>
                  <a:lnTo>
                    <a:pt x="6133371" y="1001626"/>
                  </a:lnTo>
                  <a:lnTo>
                    <a:pt x="6172843" y="976601"/>
                  </a:lnTo>
                  <a:lnTo>
                    <a:pt x="6207893" y="946997"/>
                  </a:lnTo>
                  <a:lnTo>
                    <a:pt x="6238523" y="912815"/>
                  </a:lnTo>
                  <a:lnTo>
                    <a:pt x="6252775" y="891737"/>
                  </a:lnTo>
                  <a:lnTo>
                    <a:pt x="5948961" y="891737"/>
                  </a:lnTo>
                  <a:lnTo>
                    <a:pt x="5912647" y="888422"/>
                  </a:lnTo>
                  <a:lnTo>
                    <a:pt x="5849493" y="861897"/>
                  </a:lnTo>
                  <a:lnTo>
                    <a:pt x="5801101" y="808690"/>
                  </a:lnTo>
                  <a:lnTo>
                    <a:pt x="5785707" y="773007"/>
                  </a:lnTo>
                  <a:lnTo>
                    <a:pt x="5776471" y="731641"/>
                  </a:lnTo>
                  <a:lnTo>
                    <a:pt x="5773392" y="684591"/>
                  </a:lnTo>
                  <a:lnTo>
                    <a:pt x="5776550" y="637621"/>
                  </a:lnTo>
                  <a:lnTo>
                    <a:pt x="5786023" y="596491"/>
                  </a:lnTo>
                  <a:lnTo>
                    <a:pt x="5801811" y="561204"/>
                  </a:lnTo>
                  <a:lnTo>
                    <a:pt x="5851309" y="507996"/>
                  </a:lnTo>
                  <a:lnTo>
                    <a:pt x="5915094" y="480840"/>
                  </a:lnTo>
                  <a:lnTo>
                    <a:pt x="5951487" y="477446"/>
                  </a:lnTo>
                  <a:lnTo>
                    <a:pt x="6254302" y="477446"/>
                  </a:lnTo>
                  <a:lnTo>
                    <a:pt x="6240417" y="456447"/>
                  </a:lnTo>
                  <a:lnTo>
                    <a:pt x="6210419" y="422501"/>
                  </a:lnTo>
                  <a:lnTo>
                    <a:pt x="6176000" y="393293"/>
                  </a:lnTo>
                  <a:lnTo>
                    <a:pt x="6137160" y="368820"/>
                  </a:lnTo>
                  <a:lnTo>
                    <a:pt x="6094926" y="348927"/>
                  </a:lnTo>
                  <a:lnTo>
                    <a:pt x="6050323" y="334717"/>
                  </a:lnTo>
                  <a:lnTo>
                    <a:pt x="6003353" y="326191"/>
                  </a:lnTo>
                  <a:lnTo>
                    <a:pt x="5954014" y="323349"/>
                  </a:lnTo>
                  <a:close/>
                </a:path>
                <a:path extrusionOk="0" h="1045844" w="8742045">
                  <a:moveTo>
                    <a:pt x="6254302" y="477446"/>
                  </a:moveTo>
                  <a:lnTo>
                    <a:pt x="5951487" y="477446"/>
                  </a:lnTo>
                  <a:lnTo>
                    <a:pt x="5987879" y="480840"/>
                  </a:lnTo>
                  <a:lnTo>
                    <a:pt x="6021272" y="491024"/>
                  </a:lnTo>
                  <a:lnTo>
                    <a:pt x="6079058" y="531758"/>
                  </a:lnTo>
                  <a:lnTo>
                    <a:pt x="6118846" y="596491"/>
                  </a:lnTo>
                  <a:lnTo>
                    <a:pt x="6128793" y="637621"/>
                  </a:lnTo>
                  <a:lnTo>
                    <a:pt x="6132108" y="684591"/>
                  </a:lnTo>
                  <a:lnTo>
                    <a:pt x="6130529" y="716800"/>
                  </a:lnTo>
                  <a:lnTo>
                    <a:pt x="6117899" y="773639"/>
                  </a:lnTo>
                  <a:lnTo>
                    <a:pt x="6093110" y="820215"/>
                  </a:lnTo>
                  <a:lnTo>
                    <a:pt x="6059007" y="855582"/>
                  </a:lnTo>
                  <a:lnTo>
                    <a:pt x="6017404" y="878949"/>
                  </a:lnTo>
                  <a:lnTo>
                    <a:pt x="5972565" y="890316"/>
                  </a:lnTo>
                  <a:lnTo>
                    <a:pt x="5948961" y="891737"/>
                  </a:lnTo>
                  <a:lnTo>
                    <a:pt x="6252775" y="891737"/>
                  </a:lnTo>
                  <a:lnTo>
                    <a:pt x="6286283" y="831425"/>
                  </a:lnTo>
                  <a:lnTo>
                    <a:pt x="6301677" y="785638"/>
                  </a:lnTo>
                  <a:lnTo>
                    <a:pt x="6310913" y="736694"/>
                  </a:lnTo>
                  <a:lnTo>
                    <a:pt x="6313992" y="684591"/>
                  </a:lnTo>
                  <a:lnTo>
                    <a:pt x="6310992" y="632489"/>
                  </a:lnTo>
                  <a:lnTo>
                    <a:pt x="6301993" y="583545"/>
                  </a:lnTo>
                  <a:lnTo>
                    <a:pt x="6286994" y="537758"/>
                  </a:lnTo>
                  <a:lnTo>
                    <a:pt x="6265995" y="495129"/>
                  </a:lnTo>
                  <a:lnTo>
                    <a:pt x="6254302" y="477446"/>
                  </a:lnTo>
                  <a:close/>
                </a:path>
                <a:path extrusionOk="0" h="1045844" w="8742045">
                  <a:moveTo>
                    <a:pt x="6099268" y="0"/>
                  </a:moveTo>
                  <a:lnTo>
                    <a:pt x="5808758" y="150307"/>
                  </a:lnTo>
                  <a:lnTo>
                    <a:pt x="5808758" y="276615"/>
                  </a:lnTo>
                  <a:lnTo>
                    <a:pt x="6099268" y="143991"/>
                  </a:lnTo>
                  <a:lnTo>
                    <a:pt x="6099268" y="0"/>
                  </a:lnTo>
                  <a:close/>
                </a:path>
                <a:path extrusionOk="0" h="1045844" w="8742045">
                  <a:moveTo>
                    <a:pt x="6620537" y="334717"/>
                  </a:moveTo>
                  <a:lnTo>
                    <a:pt x="6443706" y="334717"/>
                  </a:lnTo>
                  <a:lnTo>
                    <a:pt x="6443706" y="1034466"/>
                  </a:lnTo>
                  <a:lnTo>
                    <a:pt x="6620537" y="1034466"/>
                  </a:lnTo>
                  <a:lnTo>
                    <a:pt x="6620537" y="685855"/>
                  </a:lnTo>
                  <a:lnTo>
                    <a:pt x="6623142" y="640857"/>
                  </a:lnTo>
                  <a:lnTo>
                    <a:pt x="6630958" y="603123"/>
                  </a:lnTo>
                  <a:lnTo>
                    <a:pt x="6662219" y="549441"/>
                  </a:lnTo>
                  <a:lnTo>
                    <a:pt x="6715268" y="520075"/>
                  </a:lnTo>
                  <a:lnTo>
                    <a:pt x="6788527" y="510286"/>
                  </a:lnTo>
                  <a:lnTo>
                    <a:pt x="6835261" y="510286"/>
                  </a:lnTo>
                  <a:lnTo>
                    <a:pt x="6835261" y="443342"/>
                  </a:lnTo>
                  <a:lnTo>
                    <a:pt x="6620537" y="443342"/>
                  </a:lnTo>
                  <a:lnTo>
                    <a:pt x="6620537" y="334717"/>
                  </a:lnTo>
                  <a:close/>
                </a:path>
                <a:path extrusionOk="0" h="1045844" w="8742045">
                  <a:moveTo>
                    <a:pt x="6835261" y="324612"/>
                  </a:moveTo>
                  <a:lnTo>
                    <a:pt x="6768318" y="332507"/>
                  </a:lnTo>
                  <a:lnTo>
                    <a:pt x="6708953" y="356189"/>
                  </a:lnTo>
                  <a:lnTo>
                    <a:pt x="6659693" y="393766"/>
                  </a:lnTo>
                  <a:lnTo>
                    <a:pt x="6620537" y="443342"/>
                  </a:lnTo>
                  <a:lnTo>
                    <a:pt x="6835261" y="443342"/>
                  </a:lnTo>
                  <a:lnTo>
                    <a:pt x="6835261" y="324612"/>
                  </a:lnTo>
                  <a:close/>
                </a:path>
                <a:path extrusionOk="0" h="1045844" w="8742045">
                  <a:moveTo>
                    <a:pt x="7044045" y="44208"/>
                  </a:moveTo>
                  <a:lnTo>
                    <a:pt x="7001100" y="51786"/>
                  </a:lnTo>
                  <a:lnTo>
                    <a:pt x="6965734" y="74522"/>
                  </a:lnTo>
                  <a:lnTo>
                    <a:pt x="6942999" y="107362"/>
                  </a:lnTo>
                  <a:lnTo>
                    <a:pt x="6935420" y="147780"/>
                  </a:lnTo>
                  <a:lnTo>
                    <a:pt x="6937315" y="169016"/>
                  </a:lnTo>
                  <a:lnTo>
                    <a:pt x="6952472" y="206277"/>
                  </a:lnTo>
                  <a:lnTo>
                    <a:pt x="6982470" y="235012"/>
                  </a:lnTo>
                  <a:lnTo>
                    <a:pt x="7021625" y="249538"/>
                  </a:lnTo>
                  <a:lnTo>
                    <a:pt x="7044045" y="251353"/>
                  </a:lnTo>
                  <a:lnTo>
                    <a:pt x="7066386" y="249538"/>
                  </a:lnTo>
                  <a:lnTo>
                    <a:pt x="7104910" y="235012"/>
                  </a:lnTo>
                  <a:lnTo>
                    <a:pt x="7134909" y="206277"/>
                  </a:lnTo>
                  <a:lnTo>
                    <a:pt x="7150697" y="169016"/>
                  </a:lnTo>
                  <a:lnTo>
                    <a:pt x="7152671" y="147780"/>
                  </a:lnTo>
                  <a:lnTo>
                    <a:pt x="7150697" y="126624"/>
                  </a:lnTo>
                  <a:lnTo>
                    <a:pt x="7134909" y="89994"/>
                  </a:lnTo>
                  <a:lnTo>
                    <a:pt x="7104910" y="61259"/>
                  </a:lnTo>
                  <a:lnTo>
                    <a:pt x="7066386" y="46102"/>
                  </a:lnTo>
                  <a:lnTo>
                    <a:pt x="7044045" y="44208"/>
                  </a:lnTo>
                  <a:close/>
                </a:path>
                <a:path extrusionOk="0" h="1045844" w="8742045">
                  <a:moveTo>
                    <a:pt x="7131198" y="334717"/>
                  </a:moveTo>
                  <a:lnTo>
                    <a:pt x="6954367" y="334717"/>
                  </a:lnTo>
                  <a:lnTo>
                    <a:pt x="6954367" y="1034466"/>
                  </a:lnTo>
                  <a:lnTo>
                    <a:pt x="7131198" y="1034466"/>
                  </a:lnTo>
                  <a:lnTo>
                    <a:pt x="7131198" y="334717"/>
                  </a:lnTo>
                  <a:close/>
                </a:path>
                <a:path extrusionOk="0" h="1045844" w="8742045">
                  <a:moveTo>
                    <a:pt x="7606523" y="323349"/>
                  </a:moveTo>
                  <a:lnTo>
                    <a:pt x="7557420" y="326191"/>
                  </a:lnTo>
                  <a:lnTo>
                    <a:pt x="7511160" y="334717"/>
                  </a:lnTo>
                  <a:lnTo>
                    <a:pt x="7467741" y="348927"/>
                  </a:lnTo>
                  <a:lnTo>
                    <a:pt x="7427165" y="368820"/>
                  </a:lnTo>
                  <a:lnTo>
                    <a:pt x="7390140" y="393293"/>
                  </a:lnTo>
                  <a:lnTo>
                    <a:pt x="7357379" y="422501"/>
                  </a:lnTo>
                  <a:lnTo>
                    <a:pt x="7328881" y="456447"/>
                  </a:lnTo>
                  <a:lnTo>
                    <a:pt x="7304645" y="495129"/>
                  </a:lnTo>
                  <a:lnTo>
                    <a:pt x="7285304" y="537284"/>
                  </a:lnTo>
                  <a:lnTo>
                    <a:pt x="7271490" y="582913"/>
                  </a:lnTo>
                  <a:lnTo>
                    <a:pt x="7263201" y="632016"/>
                  </a:lnTo>
                  <a:lnTo>
                    <a:pt x="7260438" y="684591"/>
                  </a:lnTo>
                  <a:lnTo>
                    <a:pt x="7263201" y="737246"/>
                  </a:lnTo>
                  <a:lnTo>
                    <a:pt x="7271490" y="786586"/>
                  </a:lnTo>
                  <a:lnTo>
                    <a:pt x="7285304" y="832609"/>
                  </a:lnTo>
                  <a:lnTo>
                    <a:pt x="7304645" y="875317"/>
                  </a:lnTo>
                  <a:lnTo>
                    <a:pt x="7328881" y="913526"/>
                  </a:lnTo>
                  <a:lnTo>
                    <a:pt x="7357379" y="947313"/>
                  </a:lnTo>
                  <a:lnTo>
                    <a:pt x="7390140" y="976680"/>
                  </a:lnTo>
                  <a:lnTo>
                    <a:pt x="7427165" y="1001626"/>
                  </a:lnTo>
                  <a:lnTo>
                    <a:pt x="7467741" y="1020967"/>
                  </a:lnTo>
                  <a:lnTo>
                    <a:pt x="7511160" y="1034782"/>
                  </a:lnTo>
                  <a:lnTo>
                    <a:pt x="7557420" y="1043071"/>
                  </a:lnTo>
                  <a:lnTo>
                    <a:pt x="7606523" y="1045834"/>
                  </a:lnTo>
                  <a:lnTo>
                    <a:pt x="7656339" y="1043156"/>
                  </a:lnTo>
                  <a:lnTo>
                    <a:pt x="7702719" y="1035123"/>
                  </a:lnTo>
                  <a:lnTo>
                    <a:pt x="7745664" y="1021734"/>
                  </a:lnTo>
                  <a:lnTo>
                    <a:pt x="7785173" y="1002990"/>
                  </a:lnTo>
                  <a:lnTo>
                    <a:pt x="7821247" y="978890"/>
                  </a:lnTo>
                  <a:lnTo>
                    <a:pt x="7860640" y="942498"/>
                  </a:lnTo>
                  <a:lnTo>
                    <a:pt x="7892927" y="900263"/>
                  </a:lnTo>
                  <a:lnTo>
                    <a:pt x="7896070" y="894264"/>
                  </a:lnTo>
                  <a:lnTo>
                    <a:pt x="7605260" y="894264"/>
                  </a:lnTo>
                  <a:lnTo>
                    <a:pt x="7569341" y="890869"/>
                  </a:lnTo>
                  <a:lnTo>
                    <a:pt x="7509344" y="863713"/>
                  </a:lnTo>
                  <a:lnTo>
                    <a:pt x="7465926" y="809400"/>
                  </a:lnTo>
                  <a:lnTo>
                    <a:pt x="7452111" y="773323"/>
                  </a:lnTo>
                  <a:lnTo>
                    <a:pt x="7443822" y="731720"/>
                  </a:lnTo>
                  <a:lnTo>
                    <a:pt x="7441059" y="684591"/>
                  </a:lnTo>
                  <a:lnTo>
                    <a:pt x="7443822" y="636989"/>
                  </a:lnTo>
                  <a:lnTo>
                    <a:pt x="7452111" y="595228"/>
                  </a:lnTo>
                  <a:lnTo>
                    <a:pt x="7465926" y="559309"/>
                  </a:lnTo>
                  <a:lnTo>
                    <a:pt x="7509344" y="504918"/>
                  </a:lnTo>
                  <a:lnTo>
                    <a:pt x="7569341" y="477130"/>
                  </a:lnTo>
                  <a:lnTo>
                    <a:pt x="7605260" y="473656"/>
                  </a:lnTo>
                  <a:lnTo>
                    <a:pt x="7896513" y="473656"/>
                  </a:lnTo>
                  <a:lnTo>
                    <a:pt x="7892927" y="466709"/>
                  </a:lnTo>
                  <a:lnTo>
                    <a:pt x="7860640" y="424554"/>
                  </a:lnTo>
                  <a:lnTo>
                    <a:pt x="7821247" y="389030"/>
                  </a:lnTo>
                  <a:lnTo>
                    <a:pt x="7785578" y="365385"/>
                  </a:lnTo>
                  <a:lnTo>
                    <a:pt x="7746271" y="346994"/>
                  </a:lnTo>
                  <a:lnTo>
                    <a:pt x="7703326" y="333858"/>
                  </a:lnTo>
                  <a:lnTo>
                    <a:pt x="7656743" y="325976"/>
                  </a:lnTo>
                  <a:lnTo>
                    <a:pt x="7606523" y="323349"/>
                  </a:lnTo>
                  <a:close/>
                </a:path>
                <a:path extrusionOk="0" h="1045844" w="8742045">
                  <a:moveTo>
                    <a:pt x="7936188" y="798269"/>
                  </a:moveTo>
                  <a:lnTo>
                    <a:pt x="7745462" y="798269"/>
                  </a:lnTo>
                  <a:lnTo>
                    <a:pt x="7724384" y="840267"/>
                  </a:lnTo>
                  <a:lnTo>
                    <a:pt x="7693991" y="870265"/>
                  </a:lnTo>
                  <a:lnTo>
                    <a:pt x="7654283" y="888264"/>
                  </a:lnTo>
                  <a:lnTo>
                    <a:pt x="7605260" y="894264"/>
                  </a:lnTo>
                  <a:lnTo>
                    <a:pt x="7896070" y="894264"/>
                  </a:lnTo>
                  <a:lnTo>
                    <a:pt x="7918110" y="852187"/>
                  </a:lnTo>
                  <a:lnTo>
                    <a:pt x="7936188" y="798269"/>
                  </a:lnTo>
                  <a:close/>
                </a:path>
                <a:path extrusionOk="0" h="1045844" w="8742045">
                  <a:moveTo>
                    <a:pt x="7896513" y="473656"/>
                  </a:moveTo>
                  <a:lnTo>
                    <a:pt x="7605260" y="473656"/>
                  </a:lnTo>
                  <a:lnTo>
                    <a:pt x="7630679" y="475314"/>
                  </a:lnTo>
                  <a:lnTo>
                    <a:pt x="7653889" y="480287"/>
                  </a:lnTo>
                  <a:lnTo>
                    <a:pt x="7693676" y="500181"/>
                  </a:lnTo>
                  <a:lnTo>
                    <a:pt x="7724937" y="530495"/>
                  </a:lnTo>
                  <a:lnTo>
                    <a:pt x="7745462" y="570914"/>
                  </a:lnTo>
                  <a:lnTo>
                    <a:pt x="7936188" y="570914"/>
                  </a:lnTo>
                  <a:lnTo>
                    <a:pt x="7918110" y="515496"/>
                  </a:lnTo>
                  <a:lnTo>
                    <a:pt x="7896513" y="473656"/>
                  </a:lnTo>
                  <a:close/>
                </a:path>
                <a:path extrusionOk="0" h="1045844" w="8742045">
                  <a:moveTo>
                    <a:pt x="8381504" y="323349"/>
                  </a:moveTo>
                  <a:lnTo>
                    <a:pt x="8332165" y="326191"/>
                  </a:lnTo>
                  <a:lnTo>
                    <a:pt x="8285194" y="334717"/>
                  </a:lnTo>
                  <a:lnTo>
                    <a:pt x="8240591" y="348927"/>
                  </a:lnTo>
                  <a:lnTo>
                    <a:pt x="8198357" y="368820"/>
                  </a:lnTo>
                  <a:lnTo>
                    <a:pt x="8159438" y="393293"/>
                  </a:lnTo>
                  <a:lnTo>
                    <a:pt x="8124782" y="422501"/>
                  </a:lnTo>
                  <a:lnTo>
                    <a:pt x="8094389" y="456447"/>
                  </a:lnTo>
                  <a:lnTo>
                    <a:pt x="8068259" y="495129"/>
                  </a:lnTo>
                  <a:lnTo>
                    <a:pt x="8047813" y="537758"/>
                  </a:lnTo>
                  <a:lnTo>
                    <a:pt x="8033209" y="583545"/>
                  </a:lnTo>
                  <a:lnTo>
                    <a:pt x="8024446" y="632489"/>
                  </a:lnTo>
                  <a:lnTo>
                    <a:pt x="8021525" y="684591"/>
                  </a:lnTo>
                  <a:lnTo>
                    <a:pt x="8024367" y="736694"/>
                  </a:lnTo>
                  <a:lnTo>
                    <a:pt x="8032893" y="785638"/>
                  </a:lnTo>
                  <a:lnTo>
                    <a:pt x="8047103" y="831425"/>
                  </a:lnTo>
                  <a:lnTo>
                    <a:pt x="8066996" y="874054"/>
                  </a:lnTo>
                  <a:lnTo>
                    <a:pt x="8092495" y="912815"/>
                  </a:lnTo>
                  <a:lnTo>
                    <a:pt x="8122256" y="946997"/>
                  </a:lnTo>
                  <a:lnTo>
                    <a:pt x="8156281" y="976601"/>
                  </a:lnTo>
                  <a:lnTo>
                    <a:pt x="8194568" y="1001626"/>
                  </a:lnTo>
                  <a:lnTo>
                    <a:pt x="8236250" y="1020967"/>
                  </a:lnTo>
                  <a:lnTo>
                    <a:pt x="8280458" y="1034782"/>
                  </a:lnTo>
                  <a:lnTo>
                    <a:pt x="8327192" y="1043071"/>
                  </a:lnTo>
                  <a:lnTo>
                    <a:pt x="8376452" y="1045834"/>
                  </a:lnTo>
                  <a:lnTo>
                    <a:pt x="8426344" y="1043071"/>
                  </a:lnTo>
                  <a:lnTo>
                    <a:pt x="8473709" y="1034782"/>
                  </a:lnTo>
                  <a:lnTo>
                    <a:pt x="8518549" y="1020967"/>
                  </a:lnTo>
                  <a:lnTo>
                    <a:pt x="8560862" y="1001626"/>
                  </a:lnTo>
                  <a:lnTo>
                    <a:pt x="8600334" y="976601"/>
                  </a:lnTo>
                  <a:lnTo>
                    <a:pt x="8635384" y="946997"/>
                  </a:lnTo>
                  <a:lnTo>
                    <a:pt x="8666014" y="912815"/>
                  </a:lnTo>
                  <a:lnTo>
                    <a:pt x="8680266" y="891737"/>
                  </a:lnTo>
                  <a:lnTo>
                    <a:pt x="8376452" y="891737"/>
                  </a:lnTo>
                  <a:lnTo>
                    <a:pt x="8340138" y="888422"/>
                  </a:lnTo>
                  <a:lnTo>
                    <a:pt x="8276984" y="861897"/>
                  </a:lnTo>
                  <a:lnTo>
                    <a:pt x="8228592" y="808690"/>
                  </a:lnTo>
                  <a:lnTo>
                    <a:pt x="8213198" y="773007"/>
                  </a:lnTo>
                  <a:lnTo>
                    <a:pt x="8203962" y="731641"/>
                  </a:lnTo>
                  <a:lnTo>
                    <a:pt x="8200883" y="684591"/>
                  </a:lnTo>
                  <a:lnTo>
                    <a:pt x="8204041" y="637621"/>
                  </a:lnTo>
                  <a:lnTo>
                    <a:pt x="8213514" y="596491"/>
                  </a:lnTo>
                  <a:lnTo>
                    <a:pt x="8229302" y="561204"/>
                  </a:lnTo>
                  <a:lnTo>
                    <a:pt x="8278800" y="507996"/>
                  </a:lnTo>
                  <a:lnTo>
                    <a:pt x="8342585" y="480840"/>
                  </a:lnTo>
                  <a:lnTo>
                    <a:pt x="8378978" y="477446"/>
                  </a:lnTo>
                  <a:lnTo>
                    <a:pt x="8681793" y="477446"/>
                  </a:lnTo>
                  <a:lnTo>
                    <a:pt x="8667908" y="456447"/>
                  </a:lnTo>
                  <a:lnTo>
                    <a:pt x="8637910" y="422501"/>
                  </a:lnTo>
                  <a:lnTo>
                    <a:pt x="8603491" y="393293"/>
                  </a:lnTo>
                  <a:lnTo>
                    <a:pt x="8564651" y="368820"/>
                  </a:lnTo>
                  <a:lnTo>
                    <a:pt x="8522417" y="348927"/>
                  </a:lnTo>
                  <a:lnTo>
                    <a:pt x="8477814" y="334717"/>
                  </a:lnTo>
                  <a:lnTo>
                    <a:pt x="8430843" y="326191"/>
                  </a:lnTo>
                  <a:lnTo>
                    <a:pt x="8381504" y="323349"/>
                  </a:lnTo>
                  <a:close/>
                </a:path>
                <a:path extrusionOk="0" h="1045844" w="8742045">
                  <a:moveTo>
                    <a:pt x="8681793" y="477446"/>
                  </a:moveTo>
                  <a:lnTo>
                    <a:pt x="8378978" y="477446"/>
                  </a:lnTo>
                  <a:lnTo>
                    <a:pt x="8415370" y="480840"/>
                  </a:lnTo>
                  <a:lnTo>
                    <a:pt x="8448763" y="491024"/>
                  </a:lnTo>
                  <a:lnTo>
                    <a:pt x="8506549" y="531758"/>
                  </a:lnTo>
                  <a:lnTo>
                    <a:pt x="8546337" y="596491"/>
                  </a:lnTo>
                  <a:lnTo>
                    <a:pt x="8556284" y="637621"/>
                  </a:lnTo>
                  <a:lnTo>
                    <a:pt x="8559599" y="684591"/>
                  </a:lnTo>
                  <a:lnTo>
                    <a:pt x="8558020" y="716800"/>
                  </a:lnTo>
                  <a:lnTo>
                    <a:pt x="8545389" y="773639"/>
                  </a:lnTo>
                  <a:lnTo>
                    <a:pt x="8520601" y="820215"/>
                  </a:lnTo>
                  <a:lnTo>
                    <a:pt x="8486498" y="855582"/>
                  </a:lnTo>
                  <a:lnTo>
                    <a:pt x="8444895" y="878949"/>
                  </a:lnTo>
                  <a:lnTo>
                    <a:pt x="8400056" y="890316"/>
                  </a:lnTo>
                  <a:lnTo>
                    <a:pt x="8376452" y="891737"/>
                  </a:lnTo>
                  <a:lnTo>
                    <a:pt x="8680266" y="891737"/>
                  </a:lnTo>
                  <a:lnTo>
                    <a:pt x="8713774" y="831425"/>
                  </a:lnTo>
                  <a:lnTo>
                    <a:pt x="8729168" y="785638"/>
                  </a:lnTo>
                  <a:lnTo>
                    <a:pt x="8738404" y="736694"/>
                  </a:lnTo>
                  <a:lnTo>
                    <a:pt x="8741483" y="684591"/>
                  </a:lnTo>
                  <a:lnTo>
                    <a:pt x="8738483" y="632489"/>
                  </a:lnTo>
                  <a:lnTo>
                    <a:pt x="8729484" y="583545"/>
                  </a:lnTo>
                  <a:lnTo>
                    <a:pt x="8714485" y="537758"/>
                  </a:lnTo>
                  <a:lnTo>
                    <a:pt x="8693486" y="495129"/>
                  </a:lnTo>
                  <a:lnTo>
                    <a:pt x="8681793" y="4774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7" name="Google Shape;197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8250" y="2445948"/>
            <a:ext cx="5747271" cy="76553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2"/>
          <p:cNvSpPr/>
          <p:nvPr/>
        </p:nvSpPr>
        <p:spPr>
          <a:xfrm>
            <a:off x="887298" y="11236613"/>
            <a:ext cx="882650" cy="616585"/>
          </a:xfrm>
          <a:custGeom>
            <a:rect b="b" l="l" r="r" t="t"/>
            <a:pathLst>
              <a:path extrusionOk="0" h="616584" w="882650">
                <a:moveTo>
                  <a:pt x="359558" y="552810"/>
                </a:moveTo>
                <a:lnTo>
                  <a:pt x="36208" y="552810"/>
                </a:lnTo>
                <a:lnTo>
                  <a:pt x="36208" y="610069"/>
                </a:lnTo>
                <a:lnTo>
                  <a:pt x="359558" y="610069"/>
                </a:lnTo>
                <a:lnTo>
                  <a:pt x="359558" y="552810"/>
                </a:lnTo>
                <a:close/>
              </a:path>
              <a:path extrusionOk="0" h="616584" w="882650">
                <a:moveTo>
                  <a:pt x="240828" y="103994"/>
                </a:moveTo>
                <a:lnTo>
                  <a:pt x="166727" y="103994"/>
                </a:lnTo>
                <a:lnTo>
                  <a:pt x="166174" y="113440"/>
                </a:lnTo>
                <a:lnTo>
                  <a:pt x="165779" y="122835"/>
                </a:lnTo>
                <a:lnTo>
                  <a:pt x="165543" y="132176"/>
                </a:lnTo>
                <a:lnTo>
                  <a:pt x="165464" y="552810"/>
                </a:lnTo>
                <a:lnTo>
                  <a:pt x="240828" y="552810"/>
                </a:lnTo>
                <a:lnTo>
                  <a:pt x="240828" y="103994"/>
                </a:lnTo>
                <a:close/>
              </a:path>
              <a:path extrusionOk="0" h="616584" w="882650">
                <a:moveTo>
                  <a:pt x="240828" y="5473"/>
                </a:moveTo>
                <a:lnTo>
                  <a:pt x="179779" y="5473"/>
                </a:lnTo>
                <a:lnTo>
                  <a:pt x="0" y="160832"/>
                </a:lnTo>
                <a:lnTo>
                  <a:pt x="23577" y="193252"/>
                </a:lnTo>
                <a:lnTo>
                  <a:pt x="24981" y="195216"/>
                </a:lnTo>
                <a:lnTo>
                  <a:pt x="41401" y="202654"/>
                </a:lnTo>
                <a:lnTo>
                  <a:pt x="44769" y="202654"/>
                </a:lnTo>
                <a:lnTo>
                  <a:pt x="166727" y="103994"/>
                </a:lnTo>
                <a:lnTo>
                  <a:pt x="240828" y="103994"/>
                </a:lnTo>
                <a:lnTo>
                  <a:pt x="240828" y="5473"/>
                </a:lnTo>
                <a:close/>
              </a:path>
              <a:path extrusionOk="0" h="616584" w="882650">
                <a:moveTo>
                  <a:pt x="663185" y="0"/>
                </a:moveTo>
                <a:lnTo>
                  <a:pt x="618451" y="4631"/>
                </a:lnTo>
                <a:lnTo>
                  <a:pt x="576874" y="18525"/>
                </a:lnTo>
                <a:lnTo>
                  <a:pt x="539824" y="41997"/>
                </a:lnTo>
                <a:lnTo>
                  <a:pt x="507825" y="75364"/>
                </a:lnTo>
                <a:lnTo>
                  <a:pt x="481511" y="118308"/>
                </a:lnTo>
                <a:lnTo>
                  <a:pt x="461512" y="171358"/>
                </a:lnTo>
                <a:lnTo>
                  <a:pt x="448881" y="234723"/>
                </a:lnTo>
                <a:lnTo>
                  <a:pt x="444671" y="308613"/>
                </a:lnTo>
                <a:lnTo>
                  <a:pt x="445724" y="346874"/>
                </a:lnTo>
                <a:lnTo>
                  <a:pt x="454144" y="415502"/>
                </a:lnTo>
                <a:lnTo>
                  <a:pt x="470722" y="473472"/>
                </a:lnTo>
                <a:lnTo>
                  <a:pt x="493879" y="521259"/>
                </a:lnTo>
                <a:lnTo>
                  <a:pt x="523193" y="559178"/>
                </a:lnTo>
                <a:lnTo>
                  <a:pt x="557717" y="587387"/>
                </a:lnTo>
                <a:lnTo>
                  <a:pt x="597268" y="605964"/>
                </a:lnTo>
                <a:lnTo>
                  <a:pt x="640423" y="615227"/>
                </a:lnTo>
                <a:lnTo>
                  <a:pt x="663185" y="616385"/>
                </a:lnTo>
                <a:lnTo>
                  <a:pt x="685762" y="615227"/>
                </a:lnTo>
                <a:lnTo>
                  <a:pt x="728707" y="605964"/>
                </a:lnTo>
                <a:lnTo>
                  <a:pt x="768600" y="587387"/>
                </a:lnTo>
                <a:lnTo>
                  <a:pt x="803545" y="559178"/>
                </a:lnTo>
                <a:lnTo>
                  <a:pt x="808716" y="553231"/>
                </a:lnTo>
                <a:lnTo>
                  <a:pt x="663185" y="553231"/>
                </a:lnTo>
                <a:lnTo>
                  <a:pt x="649422" y="552468"/>
                </a:lnTo>
                <a:lnTo>
                  <a:pt x="609714" y="541021"/>
                </a:lnTo>
                <a:lnTo>
                  <a:pt x="574743" y="513075"/>
                </a:lnTo>
                <a:lnTo>
                  <a:pt x="547191" y="466604"/>
                </a:lnTo>
                <a:lnTo>
                  <a:pt x="533508" y="424396"/>
                </a:lnTo>
                <a:lnTo>
                  <a:pt x="524982" y="372083"/>
                </a:lnTo>
                <a:lnTo>
                  <a:pt x="522140" y="308613"/>
                </a:lnTo>
                <a:lnTo>
                  <a:pt x="522851" y="275484"/>
                </a:lnTo>
                <a:lnTo>
                  <a:pt x="528535" y="217592"/>
                </a:lnTo>
                <a:lnTo>
                  <a:pt x="539876" y="170411"/>
                </a:lnTo>
                <a:lnTo>
                  <a:pt x="555454" y="132518"/>
                </a:lnTo>
                <a:lnTo>
                  <a:pt x="585610" y="92520"/>
                </a:lnTo>
                <a:lnTo>
                  <a:pt x="622687" y="70680"/>
                </a:lnTo>
                <a:lnTo>
                  <a:pt x="663185" y="63575"/>
                </a:lnTo>
                <a:lnTo>
                  <a:pt x="808821" y="63575"/>
                </a:lnTo>
                <a:lnTo>
                  <a:pt x="803545" y="57444"/>
                </a:lnTo>
                <a:lnTo>
                  <a:pt x="768600" y="29024"/>
                </a:lnTo>
                <a:lnTo>
                  <a:pt x="728707" y="10420"/>
                </a:lnTo>
                <a:lnTo>
                  <a:pt x="685762" y="1157"/>
                </a:lnTo>
                <a:lnTo>
                  <a:pt x="663185" y="0"/>
                </a:lnTo>
                <a:close/>
              </a:path>
              <a:path extrusionOk="0" h="616584" w="882650">
                <a:moveTo>
                  <a:pt x="808821" y="63575"/>
                </a:moveTo>
                <a:lnTo>
                  <a:pt x="663185" y="63575"/>
                </a:lnTo>
                <a:lnTo>
                  <a:pt x="676947" y="64364"/>
                </a:lnTo>
                <a:lnTo>
                  <a:pt x="690446" y="66732"/>
                </a:lnTo>
                <a:lnTo>
                  <a:pt x="729102" y="83337"/>
                </a:lnTo>
                <a:lnTo>
                  <a:pt x="761705" y="117045"/>
                </a:lnTo>
                <a:lnTo>
                  <a:pt x="786651" y="170411"/>
                </a:lnTo>
                <a:lnTo>
                  <a:pt x="798019" y="217592"/>
                </a:lnTo>
                <a:lnTo>
                  <a:pt x="803913" y="275484"/>
                </a:lnTo>
                <a:lnTo>
                  <a:pt x="804650" y="308613"/>
                </a:lnTo>
                <a:lnTo>
                  <a:pt x="803913" y="341743"/>
                </a:lnTo>
                <a:lnTo>
                  <a:pt x="798019" y="399634"/>
                </a:lnTo>
                <a:lnTo>
                  <a:pt x="786651" y="446632"/>
                </a:lnTo>
                <a:lnTo>
                  <a:pt x="771073" y="484314"/>
                </a:lnTo>
                <a:lnTo>
                  <a:pt x="740759" y="524390"/>
                </a:lnTo>
                <a:lnTo>
                  <a:pt x="703682" y="546363"/>
                </a:lnTo>
                <a:lnTo>
                  <a:pt x="663185" y="553231"/>
                </a:lnTo>
                <a:lnTo>
                  <a:pt x="808716" y="553231"/>
                </a:lnTo>
                <a:lnTo>
                  <a:pt x="832912" y="521259"/>
                </a:lnTo>
                <a:lnTo>
                  <a:pt x="856068" y="473472"/>
                </a:lnTo>
                <a:lnTo>
                  <a:pt x="872831" y="415502"/>
                </a:lnTo>
                <a:lnTo>
                  <a:pt x="881462" y="346874"/>
                </a:lnTo>
                <a:lnTo>
                  <a:pt x="882540" y="308613"/>
                </a:lnTo>
                <a:lnTo>
                  <a:pt x="881462" y="270352"/>
                </a:lnTo>
                <a:lnTo>
                  <a:pt x="872831" y="201725"/>
                </a:lnTo>
                <a:lnTo>
                  <a:pt x="856068" y="143570"/>
                </a:lnTo>
                <a:lnTo>
                  <a:pt x="832912" y="95573"/>
                </a:lnTo>
                <a:lnTo>
                  <a:pt x="818965" y="75364"/>
                </a:lnTo>
                <a:lnTo>
                  <a:pt x="808821" y="635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01002" y="3545840"/>
            <a:ext cx="10051653" cy="23697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12"/>
          <p:cNvGrpSpPr/>
          <p:nvPr/>
        </p:nvGrpSpPr>
        <p:grpSpPr>
          <a:xfrm>
            <a:off x="3126134" y="6020704"/>
            <a:ext cx="14051818" cy="6315424"/>
            <a:chOff x="3126134" y="6020704"/>
            <a:chExt cx="14051818" cy="6315424"/>
          </a:xfrm>
        </p:grpSpPr>
        <p:pic>
          <p:nvPicPr>
            <p:cNvPr id="201" name="Google Shape;201;p1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126134" y="6020704"/>
              <a:ext cx="14051818" cy="6315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1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168237" y="6020704"/>
              <a:ext cx="13967612" cy="623121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3" name="Google Shape;203;p12"/>
          <p:cNvSpPr/>
          <p:nvPr/>
        </p:nvSpPr>
        <p:spPr>
          <a:xfrm>
            <a:off x="18646920" y="11928362"/>
            <a:ext cx="673100" cy="386080"/>
          </a:xfrm>
          <a:custGeom>
            <a:rect b="b" l="l" r="r" t="t"/>
            <a:pathLst>
              <a:path extrusionOk="0" h="386079" w="673100">
                <a:moveTo>
                  <a:pt x="79574" y="0"/>
                </a:moveTo>
                <a:lnTo>
                  <a:pt x="0" y="0"/>
                </a:lnTo>
                <a:lnTo>
                  <a:pt x="0" y="385451"/>
                </a:lnTo>
                <a:lnTo>
                  <a:pt x="79574" y="385451"/>
                </a:lnTo>
                <a:lnTo>
                  <a:pt x="79574" y="366154"/>
                </a:lnTo>
                <a:lnTo>
                  <a:pt x="78521" y="363557"/>
                </a:lnTo>
                <a:lnTo>
                  <a:pt x="74311" y="359347"/>
                </a:lnTo>
                <a:lnTo>
                  <a:pt x="71644" y="358295"/>
                </a:lnTo>
                <a:lnTo>
                  <a:pt x="34524" y="358295"/>
                </a:lnTo>
                <a:lnTo>
                  <a:pt x="34524" y="27156"/>
                </a:lnTo>
                <a:lnTo>
                  <a:pt x="71644" y="27156"/>
                </a:lnTo>
                <a:lnTo>
                  <a:pt x="74311" y="26103"/>
                </a:lnTo>
                <a:lnTo>
                  <a:pt x="78521" y="21893"/>
                </a:lnTo>
                <a:lnTo>
                  <a:pt x="79574" y="19297"/>
                </a:lnTo>
                <a:lnTo>
                  <a:pt x="79574" y="0"/>
                </a:lnTo>
                <a:close/>
              </a:path>
              <a:path extrusionOk="0" h="386079" w="673100">
                <a:moveTo>
                  <a:pt x="293334" y="53049"/>
                </a:moveTo>
                <a:lnTo>
                  <a:pt x="221650" y="53049"/>
                </a:lnTo>
                <a:lnTo>
                  <a:pt x="228457" y="54102"/>
                </a:lnTo>
                <a:lnTo>
                  <a:pt x="241088" y="58312"/>
                </a:lnTo>
                <a:lnTo>
                  <a:pt x="246561" y="61470"/>
                </a:lnTo>
                <a:lnTo>
                  <a:pt x="255824" y="69890"/>
                </a:lnTo>
                <a:lnTo>
                  <a:pt x="259472" y="75223"/>
                </a:lnTo>
                <a:lnTo>
                  <a:pt x="262139" y="81679"/>
                </a:lnTo>
                <a:lnTo>
                  <a:pt x="264805" y="87994"/>
                </a:lnTo>
                <a:lnTo>
                  <a:pt x="266139" y="95362"/>
                </a:lnTo>
                <a:lnTo>
                  <a:pt x="266139" y="112344"/>
                </a:lnTo>
                <a:lnTo>
                  <a:pt x="264876" y="120484"/>
                </a:lnTo>
                <a:lnTo>
                  <a:pt x="262349" y="128203"/>
                </a:lnTo>
                <a:lnTo>
                  <a:pt x="259964" y="135921"/>
                </a:lnTo>
                <a:lnTo>
                  <a:pt x="235614" y="173042"/>
                </a:lnTo>
                <a:lnTo>
                  <a:pt x="118358" y="291983"/>
                </a:lnTo>
                <a:lnTo>
                  <a:pt x="115691" y="294509"/>
                </a:lnTo>
                <a:lnTo>
                  <a:pt x="113797" y="297386"/>
                </a:lnTo>
                <a:lnTo>
                  <a:pt x="112674" y="300614"/>
                </a:lnTo>
                <a:lnTo>
                  <a:pt x="111551" y="303701"/>
                </a:lnTo>
                <a:lnTo>
                  <a:pt x="110990" y="306648"/>
                </a:lnTo>
                <a:lnTo>
                  <a:pt x="110990" y="323560"/>
                </a:lnTo>
                <a:lnTo>
                  <a:pt x="313925" y="323560"/>
                </a:lnTo>
                <a:lnTo>
                  <a:pt x="313925" y="294509"/>
                </a:lnTo>
                <a:lnTo>
                  <a:pt x="312662" y="291141"/>
                </a:lnTo>
                <a:lnTo>
                  <a:pt x="311399" y="289877"/>
                </a:lnTo>
                <a:lnTo>
                  <a:pt x="169513" y="289877"/>
                </a:lnTo>
                <a:lnTo>
                  <a:pt x="246140" y="211566"/>
                </a:lnTo>
                <a:lnTo>
                  <a:pt x="275428" y="180476"/>
                </a:lnTo>
                <a:lnTo>
                  <a:pt x="297400" y="147886"/>
                </a:lnTo>
                <a:lnTo>
                  <a:pt x="307926" y="110796"/>
                </a:lnTo>
                <a:lnTo>
                  <a:pt x="308201" y="103572"/>
                </a:lnTo>
                <a:lnTo>
                  <a:pt x="308159" y="100695"/>
                </a:lnTo>
                <a:lnTo>
                  <a:pt x="297492" y="59562"/>
                </a:lnTo>
                <a:lnTo>
                  <a:pt x="293334" y="53049"/>
                </a:lnTo>
                <a:close/>
              </a:path>
              <a:path extrusionOk="0" h="386079" w="673100">
                <a:moveTo>
                  <a:pt x="304101" y="284615"/>
                </a:moveTo>
                <a:lnTo>
                  <a:pt x="198915" y="284615"/>
                </a:lnTo>
                <a:lnTo>
                  <a:pt x="193231" y="285106"/>
                </a:lnTo>
                <a:lnTo>
                  <a:pt x="181302" y="287071"/>
                </a:lnTo>
                <a:lnTo>
                  <a:pt x="175407" y="288334"/>
                </a:lnTo>
                <a:lnTo>
                  <a:pt x="169513" y="289877"/>
                </a:lnTo>
                <a:lnTo>
                  <a:pt x="311399" y="289877"/>
                </a:lnTo>
                <a:lnTo>
                  <a:pt x="310136" y="288614"/>
                </a:lnTo>
                <a:lnTo>
                  <a:pt x="307610" y="285948"/>
                </a:lnTo>
                <a:lnTo>
                  <a:pt x="304101" y="284615"/>
                </a:lnTo>
                <a:close/>
              </a:path>
              <a:path extrusionOk="0" h="386079" w="673100">
                <a:moveTo>
                  <a:pt x="216668" y="17893"/>
                </a:moveTo>
                <a:lnTo>
                  <a:pt x="171855" y="26445"/>
                </a:lnTo>
                <a:lnTo>
                  <a:pt x="138199" y="51839"/>
                </a:lnTo>
                <a:lnTo>
                  <a:pt x="118713" y="93363"/>
                </a:lnTo>
                <a:lnTo>
                  <a:pt x="116884" y="103572"/>
                </a:lnTo>
                <a:lnTo>
                  <a:pt x="144111" y="108344"/>
                </a:lnTo>
                <a:lnTo>
                  <a:pt x="148461" y="107923"/>
                </a:lnTo>
                <a:lnTo>
                  <a:pt x="151408" y="106099"/>
                </a:lnTo>
                <a:lnTo>
                  <a:pt x="154496" y="104274"/>
                </a:lnTo>
                <a:lnTo>
                  <a:pt x="157022" y="100695"/>
                </a:lnTo>
                <a:lnTo>
                  <a:pt x="158987" y="95362"/>
                </a:lnTo>
                <a:lnTo>
                  <a:pt x="160390" y="89328"/>
                </a:lnTo>
                <a:lnTo>
                  <a:pt x="162706" y="83714"/>
                </a:lnTo>
                <a:lnTo>
                  <a:pt x="200318" y="54102"/>
                </a:lnTo>
                <a:lnTo>
                  <a:pt x="207054" y="53049"/>
                </a:lnTo>
                <a:lnTo>
                  <a:pt x="293334" y="53049"/>
                </a:lnTo>
                <a:lnTo>
                  <a:pt x="293032" y="52575"/>
                </a:lnTo>
                <a:lnTo>
                  <a:pt x="261218" y="26958"/>
                </a:lnTo>
                <a:lnTo>
                  <a:pt x="226365" y="18262"/>
                </a:lnTo>
                <a:lnTo>
                  <a:pt x="216668" y="17893"/>
                </a:lnTo>
                <a:close/>
              </a:path>
              <a:path extrusionOk="0" h="386079" w="673100">
                <a:moveTo>
                  <a:pt x="537564" y="53049"/>
                </a:moveTo>
                <a:lnTo>
                  <a:pt x="465879" y="53049"/>
                </a:lnTo>
                <a:lnTo>
                  <a:pt x="472686" y="54102"/>
                </a:lnTo>
                <a:lnTo>
                  <a:pt x="485317" y="58312"/>
                </a:lnTo>
                <a:lnTo>
                  <a:pt x="490790" y="61470"/>
                </a:lnTo>
                <a:lnTo>
                  <a:pt x="500053" y="69890"/>
                </a:lnTo>
                <a:lnTo>
                  <a:pt x="503702" y="75223"/>
                </a:lnTo>
                <a:lnTo>
                  <a:pt x="506368" y="81679"/>
                </a:lnTo>
                <a:lnTo>
                  <a:pt x="509035" y="87994"/>
                </a:lnTo>
                <a:lnTo>
                  <a:pt x="510368" y="95362"/>
                </a:lnTo>
                <a:lnTo>
                  <a:pt x="510368" y="112344"/>
                </a:lnTo>
                <a:lnTo>
                  <a:pt x="509105" y="120484"/>
                </a:lnTo>
                <a:lnTo>
                  <a:pt x="506579" y="128203"/>
                </a:lnTo>
                <a:lnTo>
                  <a:pt x="504193" y="135921"/>
                </a:lnTo>
                <a:lnTo>
                  <a:pt x="479843" y="173042"/>
                </a:lnTo>
                <a:lnTo>
                  <a:pt x="362587" y="291983"/>
                </a:lnTo>
                <a:lnTo>
                  <a:pt x="359921" y="294509"/>
                </a:lnTo>
                <a:lnTo>
                  <a:pt x="358026" y="297386"/>
                </a:lnTo>
                <a:lnTo>
                  <a:pt x="356903" y="300614"/>
                </a:lnTo>
                <a:lnTo>
                  <a:pt x="355780" y="303701"/>
                </a:lnTo>
                <a:lnTo>
                  <a:pt x="355219" y="306648"/>
                </a:lnTo>
                <a:lnTo>
                  <a:pt x="355219" y="323560"/>
                </a:lnTo>
                <a:lnTo>
                  <a:pt x="558155" y="323560"/>
                </a:lnTo>
                <a:lnTo>
                  <a:pt x="558155" y="294509"/>
                </a:lnTo>
                <a:lnTo>
                  <a:pt x="556892" y="291141"/>
                </a:lnTo>
                <a:lnTo>
                  <a:pt x="555629" y="289877"/>
                </a:lnTo>
                <a:lnTo>
                  <a:pt x="413742" y="289877"/>
                </a:lnTo>
                <a:lnTo>
                  <a:pt x="490369" y="211566"/>
                </a:lnTo>
                <a:lnTo>
                  <a:pt x="519657" y="180476"/>
                </a:lnTo>
                <a:lnTo>
                  <a:pt x="541629" y="147886"/>
                </a:lnTo>
                <a:lnTo>
                  <a:pt x="552155" y="110796"/>
                </a:lnTo>
                <a:lnTo>
                  <a:pt x="552431" y="103572"/>
                </a:lnTo>
                <a:lnTo>
                  <a:pt x="552389" y="100695"/>
                </a:lnTo>
                <a:lnTo>
                  <a:pt x="541721" y="59562"/>
                </a:lnTo>
                <a:lnTo>
                  <a:pt x="537564" y="53049"/>
                </a:lnTo>
                <a:close/>
              </a:path>
              <a:path extrusionOk="0" h="386079" w="673100">
                <a:moveTo>
                  <a:pt x="548331" y="284615"/>
                </a:moveTo>
                <a:lnTo>
                  <a:pt x="443144" y="284615"/>
                </a:lnTo>
                <a:lnTo>
                  <a:pt x="437460" y="285106"/>
                </a:lnTo>
                <a:lnTo>
                  <a:pt x="425531" y="287071"/>
                </a:lnTo>
                <a:lnTo>
                  <a:pt x="419636" y="288334"/>
                </a:lnTo>
                <a:lnTo>
                  <a:pt x="413742" y="289877"/>
                </a:lnTo>
                <a:lnTo>
                  <a:pt x="555629" y="289877"/>
                </a:lnTo>
                <a:lnTo>
                  <a:pt x="554365" y="288614"/>
                </a:lnTo>
                <a:lnTo>
                  <a:pt x="551839" y="285948"/>
                </a:lnTo>
                <a:lnTo>
                  <a:pt x="548331" y="284615"/>
                </a:lnTo>
                <a:close/>
              </a:path>
              <a:path extrusionOk="0" h="386079" w="673100">
                <a:moveTo>
                  <a:pt x="460897" y="17893"/>
                </a:moveTo>
                <a:lnTo>
                  <a:pt x="416084" y="26445"/>
                </a:lnTo>
                <a:lnTo>
                  <a:pt x="382428" y="51839"/>
                </a:lnTo>
                <a:lnTo>
                  <a:pt x="362942" y="93363"/>
                </a:lnTo>
                <a:lnTo>
                  <a:pt x="361113" y="103572"/>
                </a:lnTo>
                <a:lnTo>
                  <a:pt x="388340" y="108344"/>
                </a:lnTo>
                <a:lnTo>
                  <a:pt x="392691" y="107923"/>
                </a:lnTo>
                <a:lnTo>
                  <a:pt x="395638" y="106099"/>
                </a:lnTo>
                <a:lnTo>
                  <a:pt x="398725" y="104274"/>
                </a:lnTo>
                <a:lnTo>
                  <a:pt x="401252" y="100695"/>
                </a:lnTo>
                <a:lnTo>
                  <a:pt x="403216" y="95362"/>
                </a:lnTo>
                <a:lnTo>
                  <a:pt x="404620" y="89328"/>
                </a:lnTo>
                <a:lnTo>
                  <a:pt x="406935" y="83714"/>
                </a:lnTo>
                <a:lnTo>
                  <a:pt x="444547" y="54102"/>
                </a:lnTo>
                <a:lnTo>
                  <a:pt x="451284" y="53049"/>
                </a:lnTo>
                <a:lnTo>
                  <a:pt x="537564" y="53049"/>
                </a:lnTo>
                <a:lnTo>
                  <a:pt x="537261" y="52575"/>
                </a:lnTo>
                <a:lnTo>
                  <a:pt x="505447" y="26958"/>
                </a:lnTo>
                <a:lnTo>
                  <a:pt x="470594" y="18262"/>
                </a:lnTo>
                <a:lnTo>
                  <a:pt x="460897" y="17893"/>
                </a:lnTo>
                <a:close/>
              </a:path>
              <a:path extrusionOk="0" h="386079" w="673100">
                <a:moveTo>
                  <a:pt x="672707" y="0"/>
                </a:moveTo>
                <a:lnTo>
                  <a:pt x="592922" y="0"/>
                </a:lnTo>
                <a:lnTo>
                  <a:pt x="592922" y="19297"/>
                </a:lnTo>
                <a:lnTo>
                  <a:pt x="593975" y="21893"/>
                </a:lnTo>
                <a:lnTo>
                  <a:pt x="598185" y="26103"/>
                </a:lnTo>
                <a:lnTo>
                  <a:pt x="600922" y="27156"/>
                </a:lnTo>
                <a:lnTo>
                  <a:pt x="638183" y="27156"/>
                </a:lnTo>
                <a:lnTo>
                  <a:pt x="638183" y="358295"/>
                </a:lnTo>
                <a:lnTo>
                  <a:pt x="600922" y="358295"/>
                </a:lnTo>
                <a:lnTo>
                  <a:pt x="598185" y="359347"/>
                </a:lnTo>
                <a:lnTo>
                  <a:pt x="593975" y="363557"/>
                </a:lnTo>
                <a:lnTo>
                  <a:pt x="592922" y="366154"/>
                </a:lnTo>
                <a:lnTo>
                  <a:pt x="592922" y="385451"/>
                </a:lnTo>
                <a:lnTo>
                  <a:pt x="672707" y="385451"/>
                </a:lnTo>
                <a:lnTo>
                  <a:pt x="672707" y="0"/>
                </a:lnTo>
                <a:close/>
              </a:path>
            </a:pathLst>
          </a:custGeom>
          <a:solidFill>
            <a:srgbClr val="FFFFFF">
              <a:alpha val="4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13"/>
          <p:cNvGrpSpPr/>
          <p:nvPr/>
        </p:nvGrpSpPr>
        <p:grpSpPr>
          <a:xfrm>
            <a:off x="17077938" y="682423"/>
            <a:ext cx="2614507" cy="1356256"/>
            <a:chOff x="17077938" y="682423"/>
            <a:chExt cx="2614507" cy="1356256"/>
          </a:xfrm>
        </p:grpSpPr>
        <p:pic>
          <p:nvPicPr>
            <p:cNvPr id="209" name="Google Shape;209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077938" y="682423"/>
              <a:ext cx="2614507" cy="13562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" name="Google Shape;210;p13"/>
            <p:cNvSpPr/>
            <p:nvPr/>
          </p:nvSpPr>
          <p:spPr>
            <a:xfrm>
              <a:off x="17129557" y="721557"/>
              <a:ext cx="2369820" cy="1228090"/>
            </a:xfrm>
            <a:custGeom>
              <a:rect b="b" l="l" r="r" t="t"/>
              <a:pathLst>
                <a:path extrusionOk="0" h="1228089" w="2369819">
                  <a:moveTo>
                    <a:pt x="825017" y="908278"/>
                  </a:moveTo>
                  <a:lnTo>
                    <a:pt x="822960" y="895007"/>
                  </a:lnTo>
                  <a:lnTo>
                    <a:pt x="421919" y="960081"/>
                  </a:lnTo>
                  <a:lnTo>
                    <a:pt x="378802" y="708748"/>
                  </a:lnTo>
                  <a:lnTo>
                    <a:pt x="357708" y="712317"/>
                  </a:lnTo>
                  <a:lnTo>
                    <a:pt x="400799" y="963510"/>
                  </a:lnTo>
                  <a:lnTo>
                    <a:pt x="0" y="1028534"/>
                  </a:lnTo>
                  <a:lnTo>
                    <a:pt x="2057" y="1041806"/>
                  </a:lnTo>
                  <a:lnTo>
                    <a:pt x="403072" y="976744"/>
                  </a:lnTo>
                  <a:lnTo>
                    <a:pt x="446201" y="1228064"/>
                  </a:lnTo>
                  <a:lnTo>
                    <a:pt x="467309" y="1224508"/>
                  </a:lnTo>
                  <a:lnTo>
                    <a:pt x="424192" y="973315"/>
                  </a:lnTo>
                  <a:lnTo>
                    <a:pt x="825017" y="908278"/>
                  </a:lnTo>
                  <a:close/>
                </a:path>
                <a:path extrusionOk="0" h="1228089" w="2369819">
                  <a:moveTo>
                    <a:pt x="858266" y="93700"/>
                  </a:moveTo>
                  <a:lnTo>
                    <a:pt x="832662" y="35318"/>
                  </a:lnTo>
                  <a:lnTo>
                    <a:pt x="797864" y="13957"/>
                  </a:lnTo>
                  <a:lnTo>
                    <a:pt x="752665" y="1778"/>
                  </a:lnTo>
                  <a:lnTo>
                    <a:pt x="703453" y="0"/>
                  </a:lnTo>
                  <a:lnTo>
                    <a:pt x="653973" y="8026"/>
                  </a:lnTo>
                  <a:lnTo>
                    <a:pt x="607987" y="25234"/>
                  </a:lnTo>
                  <a:lnTo>
                    <a:pt x="569277" y="51041"/>
                  </a:lnTo>
                  <a:lnTo>
                    <a:pt x="543521" y="82232"/>
                  </a:lnTo>
                  <a:lnTo>
                    <a:pt x="533514" y="114515"/>
                  </a:lnTo>
                  <a:lnTo>
                    <a:pt x="538848" y="145516"/>
                  </a:lnTo>
                  <a:lnTo>
                    <a:pt x="559130" y="172872"/>
                  </a:lnTo>
                  <a:lnTo>
                    <a:pt x="593928" y="194246"/>
                  </a:lnTo>
                  <a:lnTo>
                    <a:pt x="639114" y="206413"/>
                  </a:lnTo>
                  <a:lnTo>
                    <a:pt x="688327" y="208191"/>
                  </a:lnTo>
                  <a:lnTo>
                    <a:pt x="737806" y="200177"/>
                  </a:lnTo>
                  <a:lnTo>
                    <a:pt x="783767" y="182981"/>
                  </a:lnTo>
                  <a:lnTo>
                    <a:pt x="822439" y="157200"/>
                  </a:lnTo>
                  <a:lnTo>
                    <a:pt x="848233" y="125984"/>
                  </a:lnTo>
                  <a:lnTo>
                    <a:pt x="858266" y="93700"/>
                  </a:lnTo>
                  <a:close/>
                </a:path>
                <a:path extrusionOk="0" h="1228089" w="2369819">
                  <a:moveTo>
                    <a:pt x="2369616" y="584365"/>
                  </a:moveTo>
                  <a:lnTo>
                    <a:pt x="2351430" y="521169"/>
                  </a:lnTo>
                  <a:lnTo>
                    <a:pt x="2305139" y="465645"/>
                  </a:lnTo>
                  <a:lnTo>
                    <a:pt x="2271661" y="442036"/>
                  </a:lnTo>
                  <a:lnTo>
                    <a:pt x="2231415" y="421868"/>
                  </a:lnTo>
                  <a:lnTo>
                    <a:pt x="2186114" y="406171"/>
                  </a:lnTo>
                  <a:lnTo>
                    <a:pt x="2137956" y="395541"/>
                  </a:lnTo>
                  <a:lnTo>
                    <a:pt x="2087740" y="389864"/>
                  </a:lnTo>
                  <a:lnTo>
                    <a:pt x="2036267" y="389001"/>
                  </a:lnTo>
                  <a:lnTo>
                    <a:pt x="1984362" y="392811"/>
                  </a:lnTo>
                  <a:lnTo>
                    <a:pt x="1932813" y="401180"/>
                  </a:lnTo>
                  <a:lnTo>
                    <a:pt x="1882444" y="413969"/>
                  </a:lnTo>
                  <a:lnTo>
                    <a:pt x="1834057" y="431050"/>
                  </a:lnTo>
                  <a:lnTo>
                    <a:pt x="1788452" y="452285"/>
                  </a:lnTo>
                  <a:lnTo>
                    <a:pt x="1746440" y="477545"/>
                  </a:lnTo>
                  <a:lnTo>
                    <a:pt x="1708835" y="506704"/>
                  </a:lnTo>
                  <a:lnTo>
                    <a:pt x="1677517" y="538480"/>
                  </a:lnTo>
                  <a:lnTo>
                    <a:pt x="1653743" y="571373"/>
                  </a:lnTo>
                  <a:lnTo>
                    <a:pt x="1628482" y="638479"/>
                  </a:lnTo>
                  <a:lnTo>
                    <a:pt x="1626819" y="671690"/>
                  </a:lnTo>
                  <a:lnTo>
                    <a:pt x="1632356" y="703986"/>
                  </a:lnTo>
                  <a:lnTo>
                    <a:pt x="1664690" y="763841"/>
                  </a:lnTo>
                  <a:lnTo>
                    <a:pt x="1724787" y="813993"/>
                  </a:lnTo>
                  <a:lnTo>
                    <a:pt x="1765020" y="834174"/>
                  </a:lnTo>
                  <a:lnTo>
                    <a:pt x="1810334" y="849871"/>
                  </a:lnTo>
                  <a:lnTo>
                    <a:pt x="1858492" y="860501"/>
                  </a:lnTo>
                  <a:lnTo>
                    <a:pt x="1908708" y="866178"/>
                  </a:lnTo>
                  <a:lnTo>
                    <a:pt x="1960181" y="867041"/>
                  </a:lnTo>
                  <a:lnTo>
                    <a:pt x="2012086" y="863231"/>
                  </a:lnTo>
                  <a:lnTo>
                    <a:pt x="2063623" y="854862"/>
                  </a:lnTo>
                  <a:lnTo>
                    <a:pt x="2113991" y="842073"/>
                  </a:lnTo>
                  <a:lnTo>
                    <a:pt x="2162378" y="825004"/>
                  </a:lnTo>
                  <a:lnTo>
                    <a:pt x="2207958" y="803783"/>
                  </a:lnTo>
                  <a:lnTo>
                    <a:pt x="2249957" y="778535"/>
                  </a:lnTo>
                  <a:lnTo>
                    <a:pt x="2287549" y="749388"/>
                  </a:lnTo>
                  <a:lnTo>
                    <a:pt x="2318880" y="717600"/>
                  </a:lnTo>
                  <a:lnTo>
                    <a:pt x="2342667" y="684695"/>
                  </a:lnTo>
                  <a:lnTo>
                    <a:pt x="2367953" y="617575"/>
                  </a:lnTo>
                  <a:lnTo>
                    <a:pt x="2369616" y="5843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1" name="Google Shape;211;p13"/>
          <p:cNvGrpSpPr/>
          <p:nvPr/>
        </p:nvGrpSpPr>
        <p:grpSpPr>
          <a:xfrm>
            <a:off x="863292" y="786277"/>
            <a:ext cx="8825702" cy="1130041"/>
            <a:chOff x="863292" y="786277"/>
            <a:chExt cx="8825702" cy="1130041"/>
          </a:xfrm>
        </p:grpSpPr>
        <p:pic>
          <p:nvPicPr>
            <p:cNvPr id="212" name="Google Shape;212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63292" y="786277"/>
              <a:ext cx="8825702" cy="11300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Google Shape;213;p13"/>
            <p:cNvSpPr/>
            <p:nvPr/>
          </p:nvSpPr>
          <p:spPr>
            <a:xfrm>
              <a:off x="905403" y="786277"/>
              <a:ext cx="8742045" cy="1045844"/>
            </a:xfrm>
            <a:custGeom>
              <a:rect b="b" l="l" r="r" t="t"/>
              <a:pathLst>
                <a:path extrusionOk="0" h="1045844" w="8742045">
                  <a:moveTo>
                    <a:pt x="200830" y="152833"/>
                  </a:moveTo>
                  <a:lnTo>
                    <a:pt x="0" y="152833"/>
                  </a:lnTo>
                  <a:lnTo>
                    <a:pt x="0" y="1034466"/>
                  </a:lnTo>
                  <a:lnTo>
                    <a:pt x="176831" y="1034466"/>
                  </a:lnTo>
                  <a:lnTo>
                    <a:pt x="176831" y="461025"/>
                  </a:lnTo>
                  <a:lnTo>
                    <a:pt x="332658" y="461025"/>
                  </a:lnTo>
                  <a:lnTo>
                    <a:pt x="200830" y="152833"/>
                  </a:lnTo>
                  <a:close/>
                </a:path>
                <a:path extrusionOk="0" h="1045844" w="8742045">
                  <a:moveTo>
                    <a:pt x="332658" y="461025"/>
                  </a:moveTo>
                  <a:lnTo>
                    <a:pt x="176831" y="461025"/>
                  </a:lnTo>
                  <a:lnTo>
                    <a:pt x="414291" y="1034466"/>
                  </a:lnTo>
                  <a:lnTo>
                    <a:pt x="548178" y="1034466"/>
                  </a:lnTo>
                  <a:lnTo>
                    <a:pt x="641304" y="808374"/>
                  </a:lnTo>
                  <a:lnTo>
                    <a:pt x="481235" y="808374"/>
                  </a:lnTo>
                  <a:lnTo>
                    <a:pt x="332658" y="461025"/>
                  </a:lnTo>
                  <a:close/>
                </a:path>
                <a:path extrusionOk="0" h="1045844" w="8742045">
                  <a:moveTo>
                    <a:pt x="961207" y="461025"/>
                  </a:moveTo>
                  <a:lnTo>
                    <a:pt x="784375" y="461025"/>
                  </a:lnTo>
                  <a:lnTo>
                    <a:pt x="784375" y="1034466"/>
                  </a:lnTo>
                  <a:lnTo>
                    <a:pt x="961207" y="1034466"/>
                  </a:lnTo>
                  <a:lnTo>
                    <a:pt x="961207" y="461025"/>
                  </a:lnTo>
                  <a:close/>
                </a:path>
                <a:path extrusionOk="0" h="1045844" w="8742045">
                  <a:moveTo>
                    <a:pt x="961207" y="152833"/>
                  </a:moveTo>
                  <a:lnTo>
                    <a:pt x="761640" y="152833"/>
                  </a:lnTo>
                  <a:lnTo>
                    <a:pt x="481235" y="808374"/>
                  </a:lnTo>
                  <a:lnTo>
                    <a:pt x="641304" y="808374"/>
                  </a:lnTo>
                  <a:lnTo>
                    <a:pt x="784375" y="461025"/>
                  </a:lnTo>
                  <a:lnTo>
                    <a:pt x="961207" y="461025"/>
                  </a:lnTo>
                  <a:lnTo>
                    <a:pt x="961207" y="152833"/>
                  </a:lnTo>
                  <a:close/>
                </a:path>
                <a:path extrusionOk="0" h="1045844" w="8742045">
                  <a:moveTo>
                    <a:pt x="1410125" y="323349"/>
                  </a:moveTo>
                  <a:lnTo>
                    <a:pt x="1366312" y="326112"/>
                  </a:lnTo>
                  <a:lnTo>
                    <a:pt x="1324551" y="334401"/>
                  </a:lnTo>
                  <a:lnTo>
                    <a:pt x="1284843" y="348216"/>
                  </a:lnTo>
                  <a:lnTo>
                    <a:pt x="1247187" y="367557"/>
                  </a:lnTo>
                  <a:lnTo>
                    <a:pt x="1213005" y="392029"/>
                  </a:lnTo>
                  <a:lnTo>
                    <a:pt x="1182454" y="421238"/>
                  </a:lnTo>
                  <a:lnTo>
                    <a:pt x="1155535" y="455184"/>
                  </a:lnTo>
                  <a:lnTo>
                    <a:pt x="1132246" y="493866"/>
                  </a:lnTo>
                  <a:lnTo>
                    <a:pt x="1114011" y="536416"/>
                  </a:lnTo>
                  <a:lnTo>
                    <a:pt x="1100985" y="581966"/>
                  </a:lnTo>
                  <a:lnTo>
                    <a:pt x="1093170" y="630516"/>
                  </a:lnTo>
                  <a:lnTo>
                    <a:pt x="1090565" y="682065"/>
                  </a:lnTo>
                  <a:lnTo>
                    <a:pt x="1093170" y="734246"/>
                  </a:lnTo>
                  <a:lnTo>
                    <a:pt x="1100985" y="783428"/>
                  </a:lnTo>
                  <a:lnTo>
                    <a:pt x="1114011" y="829609"/>
                  </a:lnTo>
                  <a:lnTo>
                    <a:pt x="1132246" y="872791"/>
                  </a:lnTo>
                  <a:lnTo>
                    <a:pt x="1155535" y="911552"/>
                  </a:lnTo>
                  <a:lnTo>
                    <a:pt x="1182454" y="945734"/>
                  </a:lnTo>
                  <a:lnTo>
                    <a:pt x="1213005" y="975338"/>
                  </a:lnTo>
                  <a:lnTo>
                    <a:pt x="1247187" y="1000363"/>
                  </a:lnTo>
                  <a:lnTo>
                    <a:pt x="1284764" y="1020256"/>
                  </a:lnTo>
                  <a:lnTo>
                    <a:pt x="1324235" y="1034466"/>
                  </a:lnTo>
                  <a:lnTo>
                    <a:pt x="1365601" y="1042992"/>
                  </a:lnTo>
                  <a:lnTo>
                    <a:pt x="1408862" y="1045834"/>
                  </a:lnTo>
                  <a:lnTo>
                    <a:pt x="1446833" y="1043860"/>
                  </a:lnTo>
                  <a:lnTo>
                    <a:pt x="1515672" y="1028072"/>
                  </a:lnTo>
                  <a:lnTo>
                    <a:pt x="1575194" y="996810"/>
                  </a:lnTo>
                  <a:lnTo>
                    <a:pt x="1622560" y="955760"/>
                  </a:lnTo>
                  <a:lnTo>
                    <a:pt x="1641270" y="932156"/>
                  </a:lnTo>
                  <a:lnTo>
                    <a:pt x="1819364" y="932156"/>
                  </a:lnTo>
                  <a:lnTo>
                    <a:pt x="1819364" y="890474"/>
                  </a:lnTo>
                  <a:lnTo>
                    <a:pt x="1455596" y="890474"/>
                  </a:lnTo>
                  <a:lnTo>
                    <a:pt x="1431913" y="888895"/>
                  </a:lnTo>
                  <a:lnTo>
                    <a:pt x="1386442" y="876265"/>
                  </a:lnTo>
                  <a:lnTo>
                    <a:pt x="1344760" y="851240"/>
                  </a:lnTo>
                  <a:lnTo>
                    <a:pt x="1310657" y="815242"/>
                  </a:lnTo>
                  <a:lnTo>
                    <a:pt x="1285395" y="768271"/>
                  </a:lnTo>
                  <a:lnTo>
                    <a:pt x="1272765" y="712695"/>
                  </a:lnTo>
                  <a:lnTo>
                    <a:pt x="1271186" y="682065"/>
                  </a:lnTo>
                  <a:lnTo>
                    <a:pt x="1272765" y="651593"/>
                  </a:lnTo>
                  <a:lnTo>
                    <a:pt x="1285395" y="597281"/>
                  </a:lnTo>
                  <a:lnTo>
                    <a:pt x="1310657" y="551494"/>
                  </a:lnTo>
                  <a:lnTo>
                    <a:pt x="1344760" y="516128"/>
                  </a:lnTo>
                  <a:lnTo>
                    <a:pt x="1385969" y="492208"/>
                  </a:lnTo>
                  <a:lnTo>
                    <a:pt x="1431440" y="480209"/>
                  </a:lnTo>
                  <a:lnTo>
                    <a:pt x="1455596" y="478709"/>
                  </a:lnTo>
                  <a:lnTo>
                    <a:pt x="1819364" y="478709"/>
                  </a:lnTo>
                  <a:lnTo>
                    <a:pt x="1819364" y="434501"/>
                  </a:lnTo>
                  <a:lnTo>
                    <a:pt x="1641270" y="434501"/>
                  </a:lnTo>
                  <a:lnTo>
                    <a:pt x="1622086" y="411528"/>
                  </a:lnTo>
                  <a:lnTo>
                    <a:pt x="1599903" y="390608"/>
                  </a:lnTo>
                  <a:lnTo>
                    <a:pt x="1546538" y="354926"/>
                  </a:lnTo>
                  <a:lnTo>
                    <a:pt x="1483384" y="331243"/>
                  </a:lnTo>
                  <a:lnTo>
                    <a:pt x="1448018" y="325323"/>
                  </a:lnTo>
                  <a:lnTo>
                    <a:pt x="1410125" y="323349"/>
                  </a:lnTo>
                  <a:close/>
                </a:path>
                <a:path extrusionOk="0" h="1045844" w="8742045">
                  <a:moveTo>
                    <a:pt x="1819364" y="932156"/>
                  </a:moveTo>
                  <a:lnTo>
                    <a:pt x="1641270" y="932156"/>
                  </a:lnTo>
                  <a:lnTo>
                    <a:pt x="1641270" y="1034466"/>
                  </a:lnTo>
                  <a:lnTo>
                    <a:pt x="1819364" y="1034466"/>
                  </a:lnTo>
                  <a:lnTo>
                    <a:pt x="1819364" y="932156"/>
                  </a:lnTo>
                  <a:close/>
                </a:path>
                <a:path extrusionOk="0" h="1045844" w="8742045">
                  <a:moveTo>
                    <a:pt x="1819364" y="478709"/>
                  </a:moveTo>
                  <a:lnTo>
                    <a:pt x="1455596" y="478709"/>
                  </a:lnTo>
                  <a:lnTo>
                    <a:pt x="1479832" y="480288"/>
                  </a:lnTo>
                  <a:lnTo>
                    <a:pt x="1503278" y="485024"/>
                  </a:lnTo>
                  <a:lnTo>
                    <a:pt x="1547801" y="503970"/>
                  </a:lnTo>
                  <a:lnTo>
                    <a:pt x="1586325" y="533653"/>
                  </a:lnTo>
                  <a:lnTo>
                    <a:pt x="1616008" y="574703"/>
                  </a:lnTo>
                  <a:lnTo>
                    <a:pt x="1634954" y="624911"/>
                  </a:lnTo>
                  <a:lnTo>
                    <a:pt x="1641270" y="684591"/>
                  </a:lnTo>
                  <a:lnTo>
                    <a:pt x="1639691" y="715695"/>
                  </a:lnTo>
                  <a:lnTo>
                    <a:pt x="1627060" y="771271"/>
                  </a:lnTo>
                  <a:lnTo>
                    <a:pt x="1602272" y="817215"/>
                  </a:lnTo>
                  <a:lnTo>
                    <a:pt x="1568168" y="852582"/>
                  </a:lnTo>
                  <a:lnTo>
                    <a:pt x="1525934" y="876975"/>
                  </a:lnTo>
                  <a:lnTo>
                    <a:pt x="1479832" y="888974"/>
                  </a:lnTo>
                  <a:lnTo>
                    <a:pt x="1455596" y="890474"/>
                  </a:lnTo>
                  <a:lnTo>
                    <a:pt x="1819364" y="890474"/>
                  </a:lnTo>
                  <a:lnTo>
                    <a:pt x="1819364" y="478709"/>
                  </a:lnTo>
                  <a:close/>
                </a:path>
                <a:path extrusionOk="0" h="1045844" w="8742045">
                  <a:moveTo>
                    <a:pt x="1819364" y="334717"/>
                  </a:moveTo>
                  <a:lnTo>
                    <a:pt x="1641270" y="334717"/>
                  </a:lnTo>
                  <a:lnTo>
                    <a:pt x="1641270" y="434501"/>
                  </a:lnTo>
                  <a:lnTo>
                    <a:pt x="1819364" y="434501"/>
                  </a:lnTo>
                  <a:lnTo>
                    <a:pt x="1819364" y="334717"/>
                  </a:lnTo>
                  <a:close/>
                </a:path>
                <a:path extrusionOk="0" h="1045844" w="8742045">
                  <a:moveTo>
                    <a:pt x="2168903" y="334717"/>
                  </a:moveTo>
                  <a:lnTo>
                    <a:pt x="1992072" y="334717"/>
                  </a:lnTo>
                  <a:lnTo>
                    <a:pt x="1992072" y="1034466"/>
                  </a:lnTo>
                  <a:lnTo>
                    <a:pt x="2168903" y="1034466"/>
                  </a:lnTo>
                  <a:lnTo>
                    <a:pt x="2168903" y="685855"/>
                  </a:lnTo>
                  <a:lnTo>
                    <a:pt x="2171509" y="640857"/>
                  </a:lnTo>
                  <a:lnTo>
                    <a:pt x="2179324" y="603123"/>
                  </a:lnTo>
                  <a:lnTo>
                    <a:pt x="2210585" y="549441"/>
                  </a:lnTo>
                  <a:lnTo>
                    <a:pt x="2263635" y="520075"/>
                  </a:lnTo>
                  <a:lnTo>
                    <a:pt x="2336894" y="510286"/>
                  </a:lnTo>
                  <a:lnTo>
                    <a:pt x="2383628" y="510286"/>
                  </a:lnTo>
                  <a:lnTo>
                    <a:pt x="2383628" y="443342"/>
                  </a:lnTo>
                  <a:lnTo>
                    <a:pt x="2168903" y="443342"/>
                  </a:lnTo>
                  <a:lnTo>
                    <a:pt x="2168903" y="334717"/>
                  </a:lnTo>
                  <a:close/>
                </a:path>
                <a:path extrusionOk="0" h="1045844" w="8742045">
                  <a:moveTo>
                    <a:pt x="2383628" y="324612"/>
                  </a:moveTo>
                  <a:lnTo>
                    <a:pt x="2316684" y="332507"/>
                  </a:lnTo>
                  <a:lnTo>
                    <a:pt x="2257319" y="356189"/>
                  </a:lnTo>
                  <a:lnTo>
                    <a:pt x="2208059" y="393766"/>
                  </a:lnTo>
                  <a:lnTo>
                    <a:pt x="2168903" y="443342"/>
                  </a:lnTo>
                  <a:lnTo>
                    <a:pt x="2383628" y="443342"/>
                  </a:lnTo>
                  <a:lnTo>
                    <a:pt x="2383628" y="324612"/>
                  </a:lnTo>
                  <a:close/>
                </a:path>
                <a:path extrusionOk="0" h="1045844" w="8742045">
                  <a:moveTo>
                    <a:pt x="2803347" y="323349"/>
                  </a:moveTo>
                  <a:lnTo>
                    <a:pt x="2754245" y="326191"/>
                  </a:lnTo>
                  <a:lnTo>
                    <a:pt x="2707984" y="334717"/>
                  </a:lnTo>
                  <a:lnTo>
                    <a:pt x="2664565" y="348927"/>
                  </a:lnTo>
                  <a:lnTo>
                    <a:pt x="2623989" y="368820"/>
                  </a:lnTo>
                  <a:lnTo>
                    <a:pt x="2586965" y="393293"/>
                  </a:lnTo>
                  <a:lnTo>
                    <a:pt x="2554204" y="422501"/>
                  </a:lnTo>
                  <a:lnTo>
                    <a:pt x="2525705" y="456447"/>
                  </a:lnTo>
                  <a:lnTo>
                    <a:pt x="2501470" y="495129"/>
                  </a:lnTo>
                  <a:lnTo>
                    <a:pt x="2482129" y="537284"/>
                  </a:lnTo>
                  <a:lnTo>
                    <a:pt x="2468314" y="582913"/>
                  </a:lnTo>
                  <a:lnTo>
                    <a:pt x="2460025" y="632016"/>
                  </a:lnTo>
                  <a:lnTo>
                    <a:pt x="2457262" y="684591"/>
                  </a:lnTo>
                  <a:lnTo>
                    <a:pt x="2460025" y="737246"/>
                  </a:lnTo>
                  <a:lnTo>
                    <a:pt x="2468314" y="786586"/>
                  </a:lnTo>
                  <a:lnTo>
                    <a:pt x="2482129" y="832609"/>
                  </a:lnTo>
                  <a:lnTo>
                    <a:pt x="2501470" y="875317"/>
                  </a:lnTo>
                  <a:lnTo>
                    <a:pt x="2525705" y="913526"/>
                  </a:lnTo>
                  <a:lnTo>
                    <a:pt x="2554204" y="947313"/>
                  </a:lnTo>
                  <a:lnTo>
                    <a:pt x="2586965" y="976680"/>
                  </a:lnTo>
                  <a:lnTo>
                    <a:pt x="2623989" y="1001626"/>
                  </a:lnTo>
                  <a:lnTo>
                    <a:pt x="2664565" y="1020967"/>
                  </a:lnTo>
                  <a:lnTo>
                    <a:pt x="2707984" y="1034782"/>
                  </a:lnTo>
                  <a:lnTo>
                    <a:pt x="2754245" y="1043071"/>
                  </a:lnTo>
                  <a:lnTo>
                    <a:pt x="2803347" y="1045834"/>
                  </a:lnTo>
                  <a:lnTo>
                    <a:pt x="2853163" y="1043156"/>
                  </a:lnTo>
                  <a:lnTo>
                    <a:pt x="2899543" y="1035123"/>
                  </a:lnTo>
                  <a:lnTo>
                    <a:pt x="2942488" y="1021734"/>
                  </a:lnTo>
                  <a:lnTo>
                    <a:pt x="2981998" y="1002990"/>
                  </a:lnTo>
                  <a:lnTo>
                    <a:pt x="3018071" y="978890"/>
                  </a:lnTo>
                  <a:lnTo>
                    <a:pt x="3057464" y="942498"/>
                  </a:lnTo>
                  <a:lnTo>
                    <a:pt x="3089751" y="900263"/>
                  </a:lnTo>
                  <a:lnTo>
                    <a:pt x="3092894" y="894264"/>
                  </a:lnTo>
                  <a:lnTo>
                    <a:pt x="2802084" y="894264"/>
                  </a:lnTo>
                  <a:lnTo>
                    <a:pt x="2766165" y="890869"/>
                  </a:lnTo>
                  <a:lnTo>
                    <a:pt x="2706168" y="863713"/>
                  </a:lnTo>
                  <a:lnTo>
                    <a:pt x="2662750" y="809400"/>
                  </a:lnTo>
                  <a:lnTo>
                    <a:pt x="2648935" y="773323"/>
                  </a:lnTo>
                  <a:lnTo>
                    <a:pt x="2640646" y="731720"/>
                  </a:lnTo>
                  <a:lnTo>
                    <a:pt x="2637883" y="684591"/>
                  </a:lnTo>
                  <a:lnTo>
                    <a:pt x="2640646" y="636989"/>
                  </a:lnTo>
                  <a:lnTo>
                    <a:pt x="2648935" y="595228"/>
                  </a:lnTo>
                  <a:lnTo>
                    <a:pt x="2662750" y="559309"/>
                  </a:lnTo>
                  <a:lnTo>
                    <a:pt x="2706168" y="504918"/>
                  </a:lnTo>
                  <a:lnTo>
                    <a:pt x="2766165" y="477130"/>
                  </a:lnTo>
                  <a:lnTo>
                    <a:pt x="2802084" y="473656"/>
                  </a:lnTo>
                  <a:lnTo>
                    <a:pt x="3093337" y="473656"/>
                  </a:lnTo>
                  <a:lnTo>
                    <a:pt x="3089751" y="466709"/>
                  </a:lnTo>
                  <a:lnTo>
                    <a:pt x="3057464" y="424554"/>
                  </a:lnTo>
                  <a:lnTo>
                    <a:pt x="3018071" y="389030"/>
                  </a:lnTo>
                  <a:lnTo>
                    <a:pt x="2982402" y="365385"/>
                  </a:lnTo>
                  <a:lnTo>
                    <a:pt x="2943095" y="346994"/>
                  </a:lnTo>
                  <a:lnTo>
                    <a:pt x="2900150" y="333858"/>
                  </a:lnTo>
                  <a:lnTo>
                    <a:pt x="2853567" y="325976"/>
                  </a:lnTo>
                  <a:lnTo>
                    <a:pt x="2803347" y="323349"/>
                  </a:lnTo>
                  <a:close/>
                </a:path>
                <a:path extrusionOk="0" h="1045844" w="8742045">
                  <a:moveTo>
                    <a:pt x="3133012" y="798269"/>
                  </a:moveTo>
                  <a:lnTo>
                    <a:pt x="2942286" y="798269"/>
                  </a:lnTo>
                  <a:lnTo>
                    <a:pt x="2921209" y="840267"/>
                  </a:lnTo>
                  <a:lnTo>
                    <a:pt x="2890816" y="870265"/>
                  </a:lnTo>
                  <a:lnTo>
                    <a:pt x="2851108" y="888264"/>
                  </a:lnTo>
                  <a:lnTo>
                    <a:pt x="2802084" y="894264"/>
                  </a:lnTo>
                  <a:lnTo>
                    <a:pt x="3092894" y="894264"/>
                  </a:lnTo>
                  <a:lnTo>
                    <a:pt x="3114934" y="852187"/>
                  </a:lnTo>
                  <a:lnTo>
                    <a:pt x="3133012" y="798269"/>
                  </a:lnTo>
                  <a:close/>
                </a:path>
                <a:path extrusionOk="0" h="1045844" w="8742045">
                  <a:moveTo>
                    <a:pt x="3093337" y="473656"/>
                  </a:moveTo>
                  <a:lnTo>
                    <a:pt x="2802084" y="473656"/>
                  </a:lnTo>
                  <a:lnTo>
                    <a:pt x="2827504" y="475314"/>
                  </a:lnTo>
                  <a:lnTo>
                    <a:pt x="2850713" y="480287"/>
                  </a:lnTo>
                  <a:lnTo>
                    <a:pt x="2890500" y="500181"/>
                  </a:lnTo>
                  <a:lnTo>
                    <a:pt x="2921761" y="530495"/>
                  </a:lnTo>
                  <a:lnTo>
                    <a:pt x="2942286" y="570914"/>
                  </a:lnTo>
                  <a:lnTo>
                    <a:pt x="3133012" y="570914"/>
                  </a:lnTo>
                  <a:lnTo>
                    <a:pt x="3114934" y="515496"/>
                  </a:lnTo>
                  <a:lnTo>
                    <a:pt x="3093337" y="473656"/>
                  </a:lnTo>
                  <a:close/>
                </a:path>
                <a:path extrusionOk="0" h="1045844" w="8742045">
                  <a:moveTo>
                    <a:pt x="3578328" y="323349"/>
                  </a:moveTo>
                  <a:lnTo>
                    <a:pt x="3528989" y="326191"/>
                  </a:lnTo>
                  <a:lnTo>
                    <a:pt x="3482018" y="334717"/>
                  </a:lnTo>
                  <a:lnTo>
                    <a:pt x="3437415" y="348927"/>
                  </a:lnTo>
                  <a:lnTo>
                    <a:pt x="3395181" y="368820"/>
                  </a:lnTo>
                  <a:lnTo>
                    <a:pt x="3356262" y="393293"/>
                  </a:lnTo>
                  <a:lnTo>
                    <a:pt x="3321606" y="422501"/>
                  </a:lnTo>
                  <a:lnTo>
                    <a:pt x="3291213" y="456447"/>
                  </a:lnTo>
                  <a:lnTo>
                    <a:pt x="3265083" y="495129"/>
                  </a:lnTo>
                  <a:lnTo>
                    <a:pt x="3244637" y="537758"/>
                  </a:lnTo>
                  <a:lnTo>
                    <a:pt x="3230033" y="583545"/>
                  </a:lnTo>
                  <a:lnTo>
                    <a:pt x="3221270" y="632489"/>
                  </a:lnTo>
                  <a:lnTo>
                    <a:pt x="3218349" y="684591"/>
                  </a:lnTo>
                  <a:lnTo>
                    <a:pt x="3221191" y="736694"/>
                  </a:lnTo>
                  <a:lnTo>
                    <a:pt x="3229717" y="785638"/>
                  </a:lnTo>
                  <a:lnTo>
                    <a:pt x="3243927" y="831425"/>
                  </a:lnTo>
                  <a:lnTo>
                    <a:pt x="3263820" y="874054"/>
                  </a:lnTo>
                  <a:lnTo>
                    <a:pt x="3289319" y="912815"/>
                  </a:lnTo>
                  <a:lnTo>
                    <a:pt x="3319080" y="946997"/>
                  </a:lnTo>
                  <a:lnTo>
                    <a:pt x="3353105" y="976601"/>
                  </a:lnTo>
                  <a:lnTo>
                    <a:pt x="3391392" y="1001626"/>
                  </a:lnTo>
                  <a:lnTo>
                    <a:pt x="3433074" y="1020967"/>
                  </a:lnTo>
                  <a:lnTo>
                    <a:pt x="3477282" y="1034782"/>
                  </a:lnTo>
                  <a:lnTo>
                    <a:pt x="3524016" y="1043071"/>
                  </a:lnTo>
                  <a:lnTo>
                    <a:pt x="3573276" y="1045834"/>
                  </a:lnTo>
                  <a:lnTo>
                    <a:pt x="3623168" y="1043071"/>
                  </a:lnTo>
                  <a:lnTo>
                    <a:pt x="3670534" y="1034782"/>
                  </a:lnTo>
                  <a:lnTo>
                    <a:pt x="3715373" y="1020967"/>
                  </a:lnTo>
                  <a:lnTo>
                    <a:pt x="3757687" y="1001626"/>
                  </a:lnTo>
                  <a:lnTo>
                    <a:pt x="3797158" y="976601"/>
                  </a:lnTo>
                  <a:lnTo>
                    <a:pt x="3832208" y="946997"/>
                  </a:lnTo>
                  <a:lnTo>
                    <a:pt x="3862838" y="912815"/>
                  </a:lnTo>
                  <a:lnTo>
                    <a:pt x="3877090" y="891737"/>
                  </a:lnTo>
                  <a:lnTo>
                    <a:pt x="3573276" y="891737"/>
                  </a:lnTo>
                  <a:lnTo>
                    <a:pt x="3536962" y="888422"/>
                  </a:lnTo>
                  <a:lnTo>
                    <a:pt x="3473808" y="861897"/>
                  </a:lnTo>
                  <a:lnTo>
                    <a:pt x="3425416" y="808690"/>
                  </a:lnTo>
                  <a:lnTo>
                    <a:pt x="3410022" y="773007"/>
                  </a:lnTo>
                  <a:lnTo>
                    <a:pt x="3400786" y="731641"/>
                  </a:lnTo>
                  <a:lnTo>
                    <a:pt x="3397707" y="684591"/>
                  </a:lnTo>
                  <a:lnTo>
                    <a:pt x="3400865" y="637621"/>
                  </a:lnTo>
                  <a:lnTo>
                    <a:pt x="3410338" y="596491"/>
                  </a:lnTo>
                  <a:lnTo>
                    <a:pt x="3426127" y="561204"/>
                  </a:lnTo>
                  <a:lnTo>
                    <a:pt x="3475624" y="507996"/>
                  </a:lnTo>
                  <a:lnTo>
                    <a:pt x="3539410" y="480840"/>
                  </a:lnTo>
                  <a:lnTo>
                    <a:pt x="3575802" y="477446"/>
                  </a:lnTo>
                  <a:lnTo>
                    <a:pt x="3878618" y="477446"/>
                  </a:lnTo>
                  <a:lnTo>
                    <a:pt x="3864733" y="456447"/>
                  </a:lnTo>
                  <a:lnTo>
                    <a:pt x="3834735" y="422501"/>
                  </a:lnTo>
                  <a:lnTo>
                    <a:pt x="3800316" y="393293"/>
                  </a:lnTo>
                  <a:lnTo>
                    <a:pt x="3761476" y="368820"/>
                  </a:lnTo>
                  <a:lnTo>
                    <a:pt x="3719241" y="348927"/>
                  </a:lnTo>
                  <a:lnTo>
                    <a:pt x="3674639" y="334717"/>
                  </a:lnTo>
                  <a:lnTo>
                    <a:pt x="3627668" y="326191"/>
                  </a:lnTo>
                  <a:lnTo>
                    <a:pt x="3578328" y="323349"/>
                  </a:lnTo>
                  <a:close/>
                </a:path>
                <a:path extrusionOk="0" h="1045844" w="8742045">
                  <a:moveTo>
                    <a:pt x="3878618" y="477446"/>
                  </a:moveTo>
                  <a:lnTo>
                    <a:pt x="3575802" y="477446"/>
                  </a:lnTo>
                  <a:lnTo>
                    <a:pt x="3612195" y="480840"/>
                  </a:lnTo>
                  <a:lnTo>
                    <a:pt x="3645588" y="491024"/>
                  </a:lnTo>
                  <a:lnTo>
                    <a:pt x="3703374" y="531758"/>
                  </a:lnTo>
                  <a:lnTo>
                    <a:pt x="3743161" y="596491"/>
                  </a:lnTo>
                  <a:lnTo>
                    <a:pt x="3753108" y="637621"/>
                  </a:lnTo>
                  <a:lnTo>
                    <a:pt x="3756424" y="684591"/>
                  </a:lnTo>
                  <a:lnTo>
                    <a:pt x="3754845" y="716800"/>
                  </a:lnTo>
                  <a:lnTo>
                    <a:pt x="3742214" y="773639"/>
                  </a:lnTo>
                  <a:lnTo>
                    <a:pt x="3717426" y="820215"/>
                  </a:lnTo>
                  <a:lnTo>
                    <a:pt x="3683322" y="855582"/>
                  </a:lnTo>
                  <a:lnTo>
                    <a:pt x="3641720" y="878949"/>
                  </a:lnTo>
                  <a:lnTo>
                    <a:pt x="3596880" y="890316"/>
                  </a:lnTo>
                  <a:lnTo>
                    <a:pt x="3573276" y="891737"/>
                  </a:lnTo>
                  <a:lnTo>
                    <a:pt x="3877090" y="891737"/>
                  </a:lnTo>
                  <a:lnTo>
                    <a:pt x="3910599" y="831425"/>
                  </a:lnTo>
                  <a:lnTo>
                    <a:pt x="3925993" y="785638"/>
                  </a:lnTo>
                  <a:lnTo>
                    <a:pt x="3935229" y="736694"/>
                  </a:lnTo>
                  <a:lnTo>
                    <a:pt x="3938308" y="684591"/>
                  </a:lnTo>
                  <a:lnTo>
                    <a:pt x="3935308" y="632489"/>
                  </a:lnTo>
                  <a:lnTo>
                    <a:pt x="3926308" y="583545"/>
                  </a:lnTo>
                  <a:lnTo>
                    <a:pt x="3911309" y="537758"/>
                  </a:lnTo>
                  <a:lnTo>
                    <a:pt x="3890310" y="495129"/>
                  </a:lnTo>
                  <a:lnTo>
                    <a:pt x="3878618" y="477446"/>
                  </a:lnTo>
                  <a:close/>
                </a:path>
                <a:path extrusionOk="0" h="1045844" w="8742045">
                  <a:moveTo>
                    <a:pt x="4574873" y="479972"/>
                  </a:moveTo>
                  <a:lnTo>
                    <a:pt x="4396778" y="479972"/>
                  </a:lnTo>
                  <a:lnTo>
                    <a:pt x="4396865" y="818478"/>
                  </a:lnTo>
                  <a:lnTo>
                    <a:pt x="4400271" y="868134"/>
                  </a:lnTo>
                  <a:lnTo>
                    <a:pt x="4410751" y="912263"/>
                  </a:lnTo>
                  <a:lnTo>
                    <a:pt x="4428217" y="949602"/>
                  </a:lnTo>
                  <a:lnTo>
                    <a:pt x="4452669" y="980153"/>
                  </a:lnTo>
                  <a:lnTo>
                    <a:pt x="4484108" y="1003915"/>
                  </a:lnTo>
                  <a:lnTo>
                    <a:pt x="4522534" y="1020888"/>
                  </a:lnTo>
                  <a:lnTo>
                    <a:pt x="4567945" y="1031071"/>
                  </a:lnTo>
                  <a:lnTo>
                    <a:pt x="4620344" y="1034466"/>
                  </a:lnTo>
                  <a:lnTo>
                    <a:pt x="4731495" y="1034466"/>
                  </a:lnTo>
                  <a:lnTo>
                    <a:pt x="4731495" y="885422"/>
                  </a:lnTo>
                  <a:lnTo>
                    <a:pt x="4649395" y="885422"/>
                  </a:lnTo>
                  <a:lnTo>
                    <a:pt x="4630606" y="884475"/>
                  </a:lnTo>
                  <a:lnTo>
                    <a:pt x="4591293" y="870265"/>
                  </a:lnTo>
                  <a:lnTo>
                    <a:pt x="4575899" y="834978"/>
                  </a:lnTo>
                  <a:lnTo>
                    <a:pt x="4574873" y="818478"/>
                  </a:lnTo>
                  <a:lnTo>
                    <a:pt x="4574873" y="479972"/>
                  </a:lnTo>
                  <a:close/>
                </a:path>
                <a:path extrusionOk="0" h="1045844" w="8742045">
                  <a:moveTo>
                    <a:pt x="4731495" y="334717"/>
                  </a:moveTo>
                  <a:lnTo>
                    <a:pt x="4313414" y="334717"/>
                  </a:lnTo>
                  <a:lnTo>
                    <a:pt x="4313414" y="479972"/>
                  </a:lnTo>
                  <a:lnTo>
                    <a:pt x="4731495" y="479972"/>
                  </a:lnTo>
                  <a:lnTo>
                    <a:pt x="4731495" y="334717"/>
                  </a:lnTo>
                  <a:close/>
                </a:path>
                <a:path extrusionOk="0" h="1045844" w="8742045">
                  <a:moveTo>
                    <a:pt x="4574873" y="161674"/>
                  </a:moveTo>
                  <a:lnTo>
                    <a:pt x="4396778" y="161674"/>
                  </a:lnTo>
                  <a:lnTo>
                    <a:pt x="4396778" y="334717"/>
                  </a:lnTo>
                  <a:lnTo>
                    <a:pt x="4574873" y="334717"/>
                  </a:lnTo>
                  <a:lnTo>
                    <a:pt x="4574873" y="161674"/>
                  </a:lnTo>
                  <a:close/>
                </a:path>
                <a:path extrusionOk="0" h="1045844" w="8742045">
                  <a:moveTo>
                    <a:pt x="5164348" y="323349"/>
                  </a:moveTo>
                  <a:lnTo>
                    <a:pt x="5114062" y="326112"/>
                  </a:lnTo>
                  <a:lnTo>
                    <a:pt x="5066775" y="334401"/>
                  </a:lnTo>
                  <a:lnTo>
                    <a:pt x="5022488" y="348216"/>
                  </a:lnTo>
                  <a:lnTo>
                    <a:pt x="4981201" y="367557"/>
                  </a:lnTo>
                  <a:lnTo>
                    <a:pt x="4943624" y="392029"/>
                  </a:lnTo>
                  <a:lnTo>
                    <a:pt x="4910468" y="421238"/>
                  </a:lnTo>
                  <a:lnTo>
                    <a:pt x="4881733" y="455184"/>
                  </a:lnTo>
                  <a:lnTo>
                    <a:pt x="4857419" y="493866"/>
                  </a:lnTo>
                  <a:lnTo>
                    <a:pt x="4838078" y="536574"/>
                  </a:lnTo>
                  <a:lnTo>
                    <a:pt x="4824263" y="582597"/>
                  </a:lnTo>
                  <a:lnTo>
                    <a:pt x="4815974" y="631937"/>
                  </a:lnTo>
                  <a:lnTo>
                    <a:pt x="4813211" y="684591"/>
                  </a:lnTo>
                  <a:lnTo>
                    <a:pt x="4815974" y="736694"/>
                  </a:lnTo>
                  <a:lnTo>
                    <a:pt x="4824263" y="785638"/>
                  </a:lnTo>
                  <a:lnTo>
                    <a:pt x="4838078" y="831425"/>
                  </a:lnTo>
                  <a:lnTo>
                    <a:pt x="4857419" y="874054"/>
                  </a:lnTo>
                  <a:lnTo>
                    <a:pt x="4882286" y="912815"/>
                  </a:lnTo>
                  <a:lnTo>
                    <a:pt x="4911416" y="946997"/>
                  </a:lnTo>
                  <a:lnTo>
                    <a:pt x="4944809" y="976601"/>
                  </a:lnTo>
                  <a:lnTo>
                    <a:pt x="4982464" y="1001626"/>
                  </a:lnTo>
                  <a:lnTo>
                    <a:pt x="5024146" y="1020967"/>
                  </a:lnTo>
                  <a:lnTo>
                    <a:pt x="5068354" y="1034782"/>
                  </a:lnTo>
                  <a:lnTo>
                    <a:pt x="5115088" y="1043071"/>
                  </a:lnTo>
                  <a:lnTo>
                    <a:pt x="5164348" y="1045834"/>
                  </a:lnTo>
                  <a:lnTo>
                    <a:pt x="5224424" y="1041808"/>
                  </a:lnTo>
                  <a:lnTo>
                    <a:pt x="5279605" y="1029729"/>
                  </a:lnTo>
                  <a:lnTo>
                    <a:pt x="5329891" y="1009599"/>
                  </a:lnTo>
                  <a:lnTo>
                    <a:pt x="5375283" y="981416"/>
                  </a:lnTo>
                  <a:lnTo>
                    <a:pt x="5414755" y="946366"/>
                  </a:lnTo>
                  <a:lnTo>
                    <a:pt x="5447280" y="906894"/>
                  </a:lnTo>
                  <a:lnTo>
                    <a:pt x="5451696" y="899316"/>
                  </a:lnTo>
                  <a:lnTo>
                    <a:pt x="5160559" y="899316"/>
                  </a:lnTo>
                  <a:lnTo>
                    <a:pt x="5127798" y="896632"/>
                  </a:lnTo>
                  <a:lnTo>
                    <a:pt x="5070328" y="875159"/>
                  </a:lnTo>
                  <a:lnTo>
                    <a:pt x="5024778" y="832846"/>
                  </a:lnTo>
                  <a:lnTo>
                    <a:pt x="4998253" y="773481"/>
                  </a:lnTo>
                  <a:lnTo>
                    <a:pt x="4992569" y="737641"/>
                  </a:lnTo>
                  <a:lnTo>
                    <a:pt x="5504118" y="737641"/>
                  </a:lnTo>
                  <a:lnTo>
                    <a:pt x="5506328" y="722010"/>
                  </a:lnTo>
                  <a:lnTo>
                    <a:pt x="5507907" y="705432"/>
                  </a:lnTo>
                  <a:lnTo>
                    <a:pt x="5508855" y="687907"/>
                  </a:lnTo>
                  <a:lnTo>
                    <a:pt x="5509171" y="669434"/>
                  </a:lnTo>
                  <a:lnTo>
                    <a:pt x="5506408" y="619779"/>
                  </a:lnTo>
                  <a:lnTo>
                    <a:pt x="5506253" y="618911"/>
                  </a:lnTo>
                  <a:lnTo>
                    <a:pt x="4993832" y="618911"/>
                  </a:lnTo>
                  <a:lnTo>
                    <a:pt x="5001016" y="585518"/>
                  </a:lnTo>
                  <a:lnTo>
                    <a:pt x="5028172" y="530574"/>
                  </a:lnTo>
                  <a:lnTo>
                    <a:pt x="5072143" y="491340"/>
                  </a:lnTo>
                  <a:lnTo>
                    <a:pt x="5127719" y="471130"/>
                  </a:lnTo>
                  <a:lnTo>
                    <a:pt x="5159296" y="468604"/>
                  </a:lnTo>
                  <a:lnTo>
                    <a:pt x="5452156" y="468604"/>
                  </a:lnTo>
                  <a:lnTo>
                    <a:pt x="5441201" y="451315"/>
                  </a:lnTo>
                  <a:lnTo>
                    <a:pt x="5412860" y="418396"/>
                  </a:lnTo>
                  <a:lnTo>
                    <a:pt x="5379941" y="390056"/>
                  </a:lnTo>
                  <a:lnTo>
                    <a:pt x="5342443" y="366294"/>
                  </a:lnTo>
                  <a:lnTo>
                    <a:pt x="5301946" y="347506"/>
                  </a:lnTo>
                  <a:lnTo>
                    <a:pt x="5258764" y="334085"/>
                  </a:lnTo>
                  <a:lnTo>
                    <a:pt x="5212898" y="326033"/>
                  </a:lnTo>
                  <a:lnTo>
                    <a:pt x="5164348" y="323349"/>
                  </a:lnTo>
                  <a:close/>
                </a:path>
                <a:path extrusionOk="0" h="1045844" w="8742045">
                  <a:moveTo>
                    <a:pt x="5491488" y="814689"/>
                  </a:moveTo>
                  <a:lnTo>
                    <a:pt x="5300762" y="814689"/>
                  </a:lnTo>
                  <a:lnTo>
                    <a:pt x="5276368" y="851713"/>
                  </a:lnTo>
                  <a:lnTo>
                    <a:pt x="5244870" y="878159"/>
                  </a:lnTo>
                  <a:lnTo>
                    <a:pt x="5206267" y="894027"/>
                  </a:lnTo>
                  <a:lnTo>
                    <a:pt x="5160559" y="899316"/>
                  </a:lnTo>
                  <a:lnTo>
                    <a:pt x="5451696" y="899316"/>
                  </a:lnTo>
                  <a:lnTo>
                    <a:pt x="5472857" y="863002"/>
                  </a:lnTo>
                  <a:lnTo>
                    <a:pt x="5491488" y="814689"/>
                  </a:lnTo>
                  <a:close/>
                </a:path>
                <a:path extrusionOk="0" h="1045844" w="8742045">
                  <a:moveTo>
                    <a:pt x="5452156" y="468604"/>
                  </a:moveTo>
                  <a:lnTo>
                    <a:pt x="5159296" y="468604"/>
                  </a:lnTo>
                  <a:lnTo>
                    <a:pt x="5192689" y="471209"/>
                  </a:lnTo>
                  <a:lnTo>
                    <a:pt x="5223398" y="479024"/>
                  </a:lnTo>
                  <a:lnTo>
                    <a:pt x="5276763" y="510286"/>
                  </a:lnTo>
                  <a:lnTo>
                    <a:pt x="5313076" y="557651"/>
                  </a:lnTo>
                  <a:lnTo>
                    <a:pt x="5326023" y="618911"/>
                  </a:lnTo>
                  <a:lnTo>
                    <a:pt x="5506253" y="618911"/>
                  </a:lnTo>
                  <a:lnTo>
                    <a:pt x="5498119" y="573124"/>
                  </a:lnTo>
                  <a:lnTo>
                    <a:pt x="5484304" y="529469"/>
                  </a:lnTo>
                  <a:lnTo>
                    <a:pt x="5464963" y="488813"/>
                  </a:lnTo>
                  <a:lnTo>
                    <a:pt x="5452156" y="468604"/>
                  </a:lnTo>
                  <a:close/>
                </a:path>
                <a:path extrusionOk="0" h="1045844" w="8742045">
                  <a:moveTo>
                    <a:pt x="5954014" y="323349"/>
                  </a:moveTo>
                  <a:lnTo>
                    <a:pt x="5904674" y="326191"/>
                  </a:lnTo>
                  <a:lnTo>
                    <a:pt x="5857703" y="334717"/>
                  </a:lnTo>
                  <a:lnTo>
                    <a:pt x="5813100" y="348927"/>
                  </a:lnTo>
                  <a:lnTo>
                    <a:pt x="5770866" y="368820"/>
                  </a:lnTo>
                  <a:lnTo>
                    <a:pt x="5731947" y="393293"/>
                  </a:lnTo>
                  <a:lnTo>
                    <a:pt x="5697291" y="422501"/>
                  </a:lnTo>
                  <a:lnTo>
                    <a:pt x="5666898" y="456447"/>
                  </a:lnTo>
                  <a:lnTo>
                    <a:pt x="5640768" y="495129"/>
                  </a:lnTo>
                  <a:lnTo>
                    <a:pt x="5620322" y="537758"/>
                  </a:lnTo>
                  <a:lnTo>
                    <a:pt x="5605718" y="583545"/>
                  </a:lnTo>
                  <a:lnTo>
                    <a:pt x="5596955" y="632489"/>
                  </a:lnTo>
                  <a:lnTo>
                    <a:pt x="5594034" y="684591"/>
                  </a:lnTo>
                  <a:lnTo>
                    <a:pt x="5596876" y="736694"/>
                  </a:lnTo>
                  <a:lnTo>
                    <a:pt x="5605402" y="785638"/>
                  </a:lnTo>
                  <a:lnTo>
                    <a:pt x="5619612" y="831425"/>
                  </a:lnTo>
                  <a:lnTo>
                    <a:pt x="5639505" y="874054"/>
                  </a:lnTo>
                  <a:lnTo>
                    <a:pt x="5665004" y="912815"/>
                  </a:lnTo>
                  <a:lnTo>
                    <a:pt x="5694765" y="946997"/>
                  </a:lnTo>
                  <a:lnTo>
                    <a:pt x="5728790" y="976601"/>
                  </a:lnTo>
                  <a:lnTo>
                    <a:pt x="5767077" y="1001626"/>
                  </a:lnTo>
                  <a:lnTo>
                    <a:pt x="5808759" y="1020967"/>
                  </a:lnTo>
                  <a:lnTo>
                    <a:pt x="5852967" y="1034782"/>
                  </a:lnTo>
                  <a:lnTo>
                    <a:pt x="5899701" y="1043071"/>
                  </a:lnTo>
                  <a:lnTo>
                    <a:pt x="5948961" y="1045834"/>
                  </a:lnTo>
                  <a:lnTo>
                    <a:pt x="5998853" y="1043071"/>
                  </a:lnTo>
                  <a:lnTo>
                    <a:pt x="6046218" y="1034782"/>
                  </a:lnTo>
                  <a:lnTo>
                    <a:pt x="6091058" y="1020967"/>
                  </a:lnTo>
                  <a:lnTo>
                    <a:pt x="6133371" y="1001626"/>
                  </a:lnTo>
                  <a:lnTo>
                    <a:pt x="6172843" y="976601"/>
                  </a:lnTo>
                  <a:lnTo>
                    <a:pt x="6207893" y="946997"/>
                  </a:lnTo>
                  <a:lnTo>
                    <a:pt x="6238523" y="912815"/>
                  </a:lnTo>
                  <a:lnTo>
                    <a:pt x="6252775" y="891737"/>
                  </a:lnTo>
                  <a:lnTo>
                    <a:pt x="5948961" y="891737"/>
                  </a:lnTo>
                  <a:lnTo>
                    <a:pt x="5912647" y="888422"/>
                  </a:lnTo>
                  <a:lnTo>
                    <a:pt x="5849493" y="861897"/>
                  </a:lnTo>
                  <a:lnTo>
                    <a:pt x="5801101" y="808690"/>
                  </a:lnTo>
                  <a:lnTo>
                    <a:pt x="5785707" y="773007"/>
                  </a:lnTo>
                  <a:lnTo>
                    <a:pt x="5776471" y="731641"/>
                  </a:lnTo>
                  <a:lnTo>
                    <a:pt x="5773392" y="684591"/>
                  </a:lnTo>
                  <a:lnTo>
                    <a:pt x="5776550" y="637621"/>
                  </a:lnTo>
                  <a:lnTo>
                    <a:pt x="5786023" y="596491"/>
                  </a:lnTo>
                  <a:lnTo>
                    <a:pt x="5801811" y="561204"/>
                  </a:lnTo>
                  <a:lnTo>
                    <a:pt x="5851309" y="507996"/>
                  </a:lnTo>
                  <a:lnTo>
                    <a:pt x="5915094" y="480840"/>
                  </a:lnTo>
                  <a:lnTo>
                    <a:pt x="5951487" y="477446"/>
                  </a:lnTo>
                  <a:lnTo>
                    <a:pt x="6254302" y="477446"/>
                  </a:lnTo>
                  <a:lnTo>
                    <a:pt x="6240417" y="456447"/>
                  </a:lnTo>
                  <a:lnTo>
                    <a:pt x="6210419" y="422501"/>
                  </a:lnTo>
                  <a:lnTo>
                    <a:pt x="6176000" y="393293"/>
                  </a:lnTo>
                  <a:lnTo>
                    <a:pt x="6137160" y="368820"/>
                  </a:lnTo>
                  <a:lnTo>
                    <a:pt x="6094926" y="348927"/>
                  </a:lnTo>
                  <a:lnTo>
                    <a:pt x="6050323" y="334717"/>
                  </a:lnTo>
                  <a:lnTo>
                    <a:pt x="6003353" y="326191"/>
                  </a:lnTo>
                  <a:lnTo>
                    <a:pt x="5954014" y="323349"/>
                  </a:lnTo>
                  <a:close/>
                </a:path>
                <a:path extrusionOk="0" h="1045844" w="8742045">
                  <a:moveTo>
                    <a:pt x="6254302" y="477446"/>
                  </a:moveTo>
                  <a:lnTo>
                    <a:pt x="5951487" y="477446"/>
                  </a:lnTo>
                  <a:lnTo>
                    <a:pt x="5987879" y="480840"/>
                  </a:lnTo>
                  <a:lnTo>
                    <a:pt x="6021272" y="491024"/>
                  </a:lnTo>
                  <a:lnTo>
                    <a:pt x="6079058" y="531758"/>
                  </a:lnTo>
                  <a:lnTo>
                    <a:pt x="6118846" y="596491"/>
                  </a:lnTo>
                  <a:lnTo>
                    <a:pt x="6128793" y="637621"/>
                  </a:lnTo>
                  <a:lnTo>
                    <a:pt x="6132108" y="684591"/>
                  </a:lnTo>
                  <a:lnTo>
                    <a:pt x="6130529" y="716800"/>
                  </a:lnTo>
                  <a:lnTo>
                    <a:pt x="6117899" y="773639"/>
                  </a:lnTo>
                  <a:lnTo>
                    <a:pt x="6093110" y="820215"/>
                  </a:lnTo>
                  <a:lnTo>
                    <a:pt x="6059007" y="855582"/>
                  </a:lnTo>
                  <a:lnTo>
                    <a:pt x="6017404" y="878949"/>
                  </a:lnTo>
                  <a:lnTo>
                    <a:pt x="5972565" y="890316"/>
                  </a:lnTo>
                  <a:lnTo>
                    <a:pt x="5948961" y="891737"/>
                  </a:lnTo>
                  <a:lnTo>
                    <a:pt x="6252775" y="891737"/>
                  </a:lnTo>
                  <a:lnTo>
                    <a:pt x="6286283" y="831425"/>
                  </a:lnTo>
                  <a:lnTo>
                    <a:pt x="6301677" y="785638"/>
                  </a:lnTo>
                  <a:lnTo>
                    <a:pt x="6310913" y="736694"/>
                  </a:lnTo>
                  <a:lnTo>
                    <a:pt x="6313992" y="684591"/>
                  </a:lnTo>
                  <a:lnTo>
                    <a:pt x="6310992" y="632489"/>
                  </a:lnTo>
                  <a:lnTo>
                    <a:pt x="6301993" y="583545"/>
                  </a:lnTo>
                  <a:lnTo>
                    <a:pt x="6286994" y="537758"/>
                  </a:lnTo>
                  <a:lnTo>
                    <a:pt x="6265995" y="495129"/>
                  </a:lnTo>
                  <a:lnTo>
                    <a:pt x="6254302" y="477446"/>
                  </a:lnTo>
                  <a:close/>
                </a:path>
                <a:path extrusionOk="0" h="1045844" w="8742045">
                  <a:moveTo>
                    <a:pt x="6099268" y="0"/>
                  </a:moveTo>
                  <a:lnTo>
                    <a:pt x="5808758" y="150307"/>
                  </a:lnTo>
                  <a:lnTo>
                    <a:pt x="5808758" y="276615"/>
                  </a:lnTo>
                  <a:lnTo>
                    <a:pt x="6099268" y="143991"/>
                  </a:lnTo>
                  <a:lnTo>
                    <a:pt x="6099268" y="0"/>
                  </a:lnTo>
                  <a:close/>
                </a:path>
                <a:path extrusionOk="0" h="1045844" w="8742045">
                  <a:moveTo>
                    <a:pt x="6620537" y="334717"/>
                  </a:moveTo>
                  <a:lnTo>
                    <a:pt x="6443706" y="334717"/>
                  </a:lnTo>
                  <a:lnTo>
                    <a:pt x="6443706" y="1034466"/>
                  </a:lnTo>
                  <a:lnTo>
                    <a:pt x="6620537" y="1034466"/>
                  </a:lnTo>
                  <a:lnTo>
                    <a:pt x="6620537" y="685855"/>
                  </a:lnTo>
                  <a:lnTo>
                    <a:pt x="6623142" y="640857"/>
                  </a:lnTo>
                  <a:lnTo>
                    <a:pt x="6630958" y="603123"/>
                  </a:lnTo>
                  <a:lnTo>
                    <a:pt x="6662219" y="549441"/>
                  </a:lnTo>
                  <a:lnTo>
                    <a:pt x="6715268" y="520075"/>
                  </a:lnTo>
                  <a:lnTo>
                    <a:pt x="6788527" y="510286"/>
                  </a:lnTo>
                  <a:lnTo>
                    <a:pt x="6835261" y="510286"/>
                  </a:lnTo>
                  <a:lnTo>
                    <a:pt x="6835261" y="443342"/>
                  </a:lnTo>
                  <a:lnTo>
                    <a:pt x="6620537" y="443342"/>
                  </a:lnTo>
                  <a:lnTo>
                    <a:pt x="6620537" y="334717"/>
                  </a:lnTo>
                  <a:close/>
                </a:path>
                <a:path extrusionOk="0" h="1045844" w="8742045">
                  <a:moveTo>
                    <a:pt x="6835261" y="324612"/>
                  </a:moveTo>
                  <a:lnTo>
                    <a:pt x="6768318" y="332507"/>
                  </a:lnTo>
                  <a:lnTo>
                    <a:pt x="6708953" y="356189"/>
                  </a:lnTo>
                  <a:lnTo>
                    <a:pt x="6659693" y="393766"/>
                  </a:lnTo>
                  <a:lnTo>
                    <a:pt x="6620537" y="443342"/>
                  </a:lnTo>
                  <a:lnTo>
                    <a:pt x="6835261" y="443342"/>
                  </a:lnTo>
                  <a:lnTo>
                    <a:pt x="6835261" y="324612"/>
                  </a:lnTo>
                  <a:close/>
                </a:path>
                <a:path extrusionOk="0" h="1045844" w="8742045">
                  <a:moveTo>
                    <a:pt x="7044045" y="44208"/>
                  </a:moveTo>
                  <a:lnTo>
                    <a:pt x="7001100" y="51786"/>
                  </a:lnTo>
                  <a:lnTo>
                    <a:pt x="6965734" y="74522"/>
                  </a:lnTo>
                  <a:lnTo>
                    <a:pt x="6942999" y="107362"/>
                  </a:lnTo>
                  <a:lnTo>
                    <a:pt x="6935420" y="147780"/>
                  </a:lnTo>
                  <a:lnTo>
                    <a:pt x="6937315" y="169016"/>
                  </a:lnTo>
                  <a:lnTo>
                    <a:pt x="6952472" y="206277"/>
                  </a:lnTo>
                  <a:lnTo>
                    <a:pt x="6982470" y="235012"/>
                  </a:lnTo>
                  <a:lnTo>
                    <a:pt x="7021625" y="249538"/>
                  </a:lnTo>
                  <a:lnTo>
                    <a:pt x="7044045" y="251353"/>
                  </a:lnTo>
                  <a:lnTo>
                    <a:pt x="7066386" y="249538"/>
                  </a:lnTo>
                  <a:lnTo>
                    <a:pt x="7104910" y="235012"/>
                  </a:lnTo>
                  <a:lnTo>
                    <a:pt x="7134909" y="206277"/>
                  </a:lnTo>
                  <a:lnTo>
                    <a:pt x="7150697" y="169016"/>
                  </a:lnTo>
                  <a:lnTo>
                    <a:pt x="7152671" y="147780"/>
                  </a:lnTo>
                  <a:lnTo>
                    <a:pt x="7150697" y="126624"/>
                  </a:lnTo>
                  <a:lnTo>
                    <a:pt x="7134909" y="89994"/>
                  </a:lnTo>
                  <a:lnTo>
                    <a:pt x="7104910" y="61259"/>
                  </a:lnTo>
                  <a:lnTo>
                    <a:pt x="7066386" y="46102"/>
                  </a:lnTo>
                  <a:lnTo>
                    <a:pt x="7044045" y="44208"/>
                  </a:lnTo>
                  <a:close/>
                </a:path>
                <a:path extrusionOk="0" h="1045844" w="8742045">
                  <a:moveTo>
                    <a:pt x="7131198" y="334717"/>
                  </a:moveTo>
                  <a:lnTo>
                    <a:pt x="6954367" y="334717"/>
                  </a:lnTo>
                  <a:lnTo>
                    <a:pt x="6954367" y="1034466"/>
                  </a:lnTo>
                  <a:lnTo>
                    <a:pt x="7131198" y="1034466"/>
                  </a:lnTo>
                  <a:lnTo>
                    <a:pt x="7131198" y="334717"/>
                  </a:lnTo>
                  <a:close/>
                </a:path>
                <a:path extrusionOk="0" h="1045844" w="8742045">
                  <a:moveTo>
                    <a:pt x="7606523" y="323349"/>
                  </a:moveTo>
                  <a:lnTo>
                    <a:pt x="7557420" y="326191"/>
                  </a:lnTo>
                  <a:lnTo>
                    <a:pt x="7511160" y="334717"/>
                  </a:lnTo>
                  <a:lnTo>
                    <a:pt x="7467741" y="348927"/>
                  </a:lnTo>
                  <a:lnTo>
                    <a:pt x="7427165" y="368820"/>
                  </a:lnTo>
                  <a:lnTo>
                    <a:pt x="7390140" y="393293"/>
                  </a:lnTo>
                  <a:lnTo>
                    <a:pt x="7357379" y="422501"/>
                  </a:lnTo>
                  <a:lnTo>
                    <a:pt x="7328881" y="456447"/>
                  </a:lnTo>
                  <a:lnTo>
                    <a:pt x="7304645" y="495129"/>
                  </a:lnTo>
                  <a:lnTo>
                    <a:pt x="7285304" y="537284"/>
                  </a:lnTo>
                  <a:lnTo>
                    <a:pt x="7271490" y="582913"/>
                  </a:lnTo>
                  <a:lnTo>
                    <a:pt x="7263201" y="632016"/>
                  </a:lnTo>
                  <a:lnTo>
                    <a:pt x="7260438" y="684591"/>
                  </a:lnTo>
                  <a:lnTo>
                    <a:pt x="7263201" y="737246"/>
                  </a:lnTo>
                  <a:lnTo>
                    <a:pt x="7271490" y="786586"/>
                  </a:lnTo>
                  <a:lnTo>
                    <a:pt x="7285304" y="832609"/>
                  </a:lnTo>
                  <a:lnTo>
                    <a:pt x="7304645" y="875317"/>
                  </a:lnTo>
                  <a:lnTo>
                    <a:pt x="7328881" y="913526"/>
                  </a:lnTo>
                  <a:lnTo>
                    <a:pt x="7357379" y="947313"/>
                  </a:lnTo>
                  <a:lnTo>
                    <a:pt x="7390140" y="976680"/>
                  </a:lnTo>
                  <a:lnTo>
                    <a:pt x="7427165" y="1001626"/>
                  </a:lnTo>
                  <a:lnTo>
                    <a:pt x="7467741" y="1020967"/>
                  </a:lnTo>
                  <a:lnTo>
                    <a:pt x="7511160" y="1034782"/>
                  </a:lnTo>
                  <a:lnTo>
                    <a:pt x="7557420" y="1043071"/>
                  </a:lnTo>
                  <a:lnTo>
                    <a:pt x="7606523" y="1045834"/>
                  </a:lnTo>
                  <a:lnTo>
                    <a:pt x="7656339" y="1043156"/>
                  </a:lnTo>
                  <a:lnTo>
                    <a:pt x="7702719" y="1035123"/>
                  </a:lnTo>
                  <a:lnTo>
                    <a:pt x="7745664" y="1021734"/>
                  </a:lnTo>
                  <a:lnTo>
                    <a:pt x="7785173" y="1002990"/>
                  </a:lnTo>
                  <a:lnTo>
                    <a:pt x="7821247" y="978890"/>
                  </a:lnTo>
                  <a:lnTo>
                    <a:pt x="7860640" y="942498"/>
                  </a:lnTo>
                  <a:lnTo>
                    <a:pt x="7892927" y="900263"/>
                  </a:lnTo>
                  <a:lnTo>
                    <a:pt x="7896070" y="894264"/>
                  </a:lnTo>
                  <a:lnTo>
                    <a:pt x="7605260" y="894264"/>
                  </a:lnTo>
                  <a:lnTo>
                    <a:pt x="7569341" y="890869"/>
                  </a:lnTo>
                  <a:lnTo>
                    <a:pt x="7509344" y="863713"/>
                  </a:lnTo>
                  <a:lnTo>
                    <a:pt x="7465926" y="809400"/>
                  </a:lnTo>
                  <a:lnTo>
                    <a:pt x="7452111" y="773323"/>
                  </a:lnTo>
                  <a:lnTo>
                    <a:pt x="7443822" y="731720"/>
                  </a:lnTo>
                  <a:lnTo>
                    <a:pt x="7441059" y="684591"/>
                  </a:lnTo>
                  <a:lnTo>
                    <a:pt x="7443822" y="636989"/>
                  </a:lnTo>
                  <a:lnTo>
                    <a:pt x="7452111" y="595228"/>
                  </a:lnTo>
                  <a:lnTo>
                    <a:pt x="7465926" y="559309"/>
                  </a:lnTo>
                  <a:lnTo>
                    <a:pt x="7509344" y="504918"/>
                  </a:lnTo>
                  <a:lnTo>
                    <a:pt x="7569341" y="477130"/>
                  </a:lnTo>
                  <a:lnTo>
                    <a:pt x="7605260" y="473656"/>
                  </a:lnTo>
                  <a:lnTo>
                    <a:pt x="7896513" y="473656"/>
                  </a:lnTo>
                  <a:lnTo>
                    <a:pt x="7892927" y="466709"/>
                  </a:lnTo>
                  <a:lnTo>
                    <a:pt x="7860640" y="424554"/>
                  </a:lnTo>
                  <a:lnTo>
                    <a:pt x="7821247" y="389030"/>
                  </a:lnTo>
                  <a:lnTo>
                    <a:pt x="7785578" y="365385"/>
                  </a:lnTo>
                  <a:lnTo>
                    <a:pt x="7746271" y="346994"/>
                  </a:lnTo>
                  <a:lnTo>
                    <a:pt x="7703326" y="333858"/>
                  </a:lnTo>
                  <a:lnTo>
                    <a:pt x="7656743" y="325976"/>
                  </a:lnTo>
                  <a:lnTo>
                    <a:pt x="7606523" y="323349"/>
                  </a:lnTo>
                  <a:close/>
                </a:path>
                <a:path extrusionOk="0" h="1045844" w="8742045">
                  <a:moveTo>
                    <a:pt x="7936188" y="798269"/>
                  </a:moveTo>
                  <a:lnTo>
                    <a:pt x="7745462" y="798269"/>
                  </a:lnTo>
                  <a:lnTo>
                    <a:pt x="7724384" y="840267"/>
                  </a:lnTo>
                  <a:lnTo>
                    <a:pt x="7693991" y="870265"/>
                  </a:lnTo>
                  <a:lnTo>
                    <a:pt x="7654283" y="888264"/>
                  </a:lnTo>
                  <a:lnTo>
                    <a:pt x="7605260" y="894264"/>
                  </a:lnTo>
                  <a:lnTo>
                    <a:pt x="7896070" y="894264"/>
                  </a:lnTo>
                  <a:lnTo>
                    <a:pt x="7918110" y="852187"/>
                  </a:lnTo>
                  <a:lnTo>
                    <a:pt x="7936188" y="798269"/>
                  </a:lnTo>
                  <a:close/>
                </a:path>
                <a:path extrusionOk="0" h="1045844" w="8742045">
                  <a:moveTo>
                    <a:pt x="7896513" y="473656"/>
                  </a:moveTo>
                  <a:lnTo>
                    <a:pt x="7605260" y="473656"/>
                  </a:lnTo>
                  <a:lnTo>
                    <a:pt x="7630679" y="475314"/>
                  </a:lnTo>
                  <a:lnTo>
                    <a:pt x="7653889" y="480287"/>
                  </a:lnTo>
                  <a:lnTo>
                    <a:pt x="7693676" y="500181"/>
                  </a:lnTo>
                  <a:lnTo>
                    <a:pt x="7724937" y="530495"/>
                  </a:lnTo>
                  <a:lnTo>
                    <a:pt x="7745462" y="570914"/>
                  </a:lnTo>
                  <a:lnTo>
                    <a:pt x="7936188" y="570914"/>
                  </a:lnTo>
                  <a:lnTo>
                    <a:pt x="7918110" y="515496"/>
                  </a:lnTo>
                  <a:lnTo>
                    <a:pt x="7896513" y="473656"/>
                  </a:lnTo>
                  <a:close/>
                </a:path>
                <a:path extrusionOk="0" h="1045844" w="8742045">
                  <a:moveTo>
                    <a:pt x="8381504" y="323349"/>
                  </a:moveTo>
                  <a:lnTo>
                    <a:pt x="8332165" y="326191"/>
                  </a:lnTo>
                  <a:lnTo>
                    <a:pt x="8285194" y="334717"/>
                  </a:lnTo>
                  <a:lnTo>
                    <a:pt x="8240591" y="348927"/>
                  </a:lnTo>
                  <a:lnTo>
                    <a:pt x="8198357" y="368820"/>
                  </a:lnTo>
                  <a:lnTo>
                    <a:pt x="8159438" y="393293"/>
                  </a:lnTo>
                  <a:lnTo>
                    <a:pt x="8124782" y="422501"/>
                  </a:lnTo>
                  <a:lnTo>
                    <a:pt x="8094389" y="456447"/>
                  </a:lnTo>
                  <a:lnTo>
                    <a:pt x="8068259" y="495129"/>
                  </a:lnTo>
                  <a:lnTo>
                    <a:pt x="8047813" y="537758"/>
                  </a:lnTo>
                  <a:lnTo>
                    <a:pt x="8033209" y="583545"/>
                  </a:lnTo>
                  <a:lnTo>
                    <a:pt x="8024446" y="632489"/>
                  </a:lnTo>
                  <a:lnTo>
                    <a:pt x="8021525" y="684591"/>
                  </a:lnTo>
                  <a:lnTo>
                    <a:pt x="8024367" y="736694"/>
                  </a:lnTo>
                  <a:lnTo>
                    <a:pt x="8032893" y="785638"/>
                  </a:lnTo>
                  <a:lnTo>
                    <a:pt x="8047103" y="831425"/>
                  </a:lnTo>
                  <a:lnTo>
                    <a:pt x="8066996" y="874054"/>
                  </a:lnTo>
                  <a:lnTo>
                    <a:pt x="8092495" y="912815"/>
                  </a:lnTo>
                  <a:lnTo>
                    <a:pt x="8122256" y="946997"/>
                  </a:lnTo>
                  <a:lnTo>
                    <a:pt x="8156281" y="976601"/>
                  </a:lnTo>
                  <a:lnTo>
                    <a:pt x="8194568" y="1001626"/>
                  </a:lnTo>
                  <a:lnTo>
                    <a:pt x="8236250" y="1020967"/>
                  </a:lnTo>
                  <a:lnTo>
                    <a:pt x="8280458" y="1034782"/>
                  </a:lnTo>
                  <a:lnTo>
                    <a:pt x="8327192" y="1043071"/>
                  </a:lnTo>
                  <a:lnTo>
                    <a:pt x="8376452" y="1045834"/>
                  </a:lnTo>
                  <a:lnTo>
                    <a:pt x="8426344" y="1043071"/>
                  </a:lnTo>
                  <a:lnTo>
                    <a:pt x="8473709" y="1034782"/>
                  </a:lnTo>
                  <a:lnTo>
                    <a:pt x="8518549" y="1020967"/>
                  </a:lnTo>
                  <a:lnTo>
                    <a:pt x="8560862" y="1001626"/>
                  </a:lnTo>
                  <a:lnTo>
                    <a:pt x="8600334" y="976601"/>
                  </a:lnTo>
                  <a:lnTo>
                    <a:pt x="8635384" y="946997"/>
                  </a:lnTo>
                  <a:lnTo>
                    <a:pt x="8666014" y="912815"/>
                  </a:lnTo>
                  <a:lnTo>
                    <a:pt x="8680266" y="891737"/>
                  </a:lnTo>
                  <a:lnTo>
                    <a:pt x="8376452" y="891737"/>
                  </a:lnTo>
                  <a:lnTo>
                    <a:pt x="8340138" y="888422"/>
                  </a:lnTo>
                  <a:lnTo>
                    <a:pt x="8276984" y="861897"/>
                  </a:lnTo>
                  <a:lnTo>
                    <a:pt x="8228592" y="808690"/>
                  </a:lnTo>
                  <a:lnTo>
                    <a:pt x="8213198" y="773007"/>
                  </a:lnTo>
                  <a:lnTo>
                    <a:pt x="8203962" y="731641"/>
                  </a:lnTo>
                  <a:lnTo>
                    <a:pt x="8200883" y="684591"/>
                  </a:lnTo>
                  <a:lnTo>
                    <a:pt x="8204041" y="637621"/>
                  </a:lnTo>
                  <a:lnTo>
                    <a:pt x="8213514" y="596491"/>
                  </a:lnTo>
                  <a:lnTo>
                    <a:pt x="8229302" y="561204"/>
                  </a:lnTo>
                  <a:lnTo>
                    <a:pt x="8278800" y="507996"/>
                  </a:lnTo>
                  <a:lnTo>
                    <a:pt x="8342585" y="480840"/>
                  </a:lnTo>
                  <a:lnTo>
                    <a:pt x="8378978" y="477446"/>
                  </a:lnTo>
                  <a:lnTo>
                    <a:pt x="8681793" y="477446"/>
                  </a:lnTo>
                  <a:lnTo>
                    <a:pt x="8667908" y="456447"/>
                  </a:lnTo>
                  <a:lnTo>
                    <a:pt x="8637910" y="422501"/>
                  </a:lnTo>
                  <a:lnTo>
                    <a:pt x="8603491" y="393293"/>
                  </a:lnTo>
                  <a:lnTo>
                    <a:pt x="8564651" y="368820"/>
                  </a:lnTo>
                  <a:lnTo>
                    <a:pt x="8522417" y="348927"/>
                  </a:lnTo>
                  <a:lnTo>
                    <a:pt x="8477814" y="334717"/>
                  </a:lnTo>
                  <a:lnTo>
                    <a:pt x="8430843" y="326191"/>
                  </a:lnTo>
                  <a:lnTo>
                    <a:pt x="8381504" y="323349"/>
                  </a:lnTo>
                  <a:close/>
                </a:path>
                <a:path extrusionOk="0" h="1045844" w="8742045">
                  <a:moveTo>
                    <a:pt x="8681793" y="477446"/>
                  </a:moveTo>
                  <a:lnTo>
                    <a:pt x="8378978" y="477446"/>
                  </a:lnTo>
                  <a:lnTo>
                    <a:pt x="8415370" y="480840"/>
                  </a:lnTo>
                  <a:lnTo>
                    <a:pt x="8448763" y="491024"/>
                  </a:lnTo>
                  <a:lnTo>
                    <a:pt x="8506549" y="531758"/>
                  </a:lnTo>
                  <a:lnTo>
                    <a:pt x="8546337" y="596491"/>
                  </a:lnTo>
                  <a:lnTo>
                    <a:pt x="8556284" y="637621"/>
                  </a:lnTo>
                  <a:lnTo>
                    <a:pt x="8559599" y="684591"/>
                  </a:lnTo>
                  <a:lnTo>
                    <a:pt x="8558020" y="716800"/>
                  </a:lnTo>
                  <a:lnTo>
                    <a:pt x="8545389" y="773639"/>
                  </a:lnTo>
                  <a:lnTo>
                    <a:pt x="8520601" y="820215"/>
                  </a:lnTo>
                  <a:lnTo>
                    <a:pt x="8486498" y="855582"/>
                  </a:lnTo>
                  <a:lnTo>
                    <a:pt x="8444895" y="878949"/>
                  </a:lnTo>
                  <a:lnTo>
                    <a:pt x="8400056" y="890316"/>
                  </a:lnTo>
                  <a:lnTo>
                    <a:pt x="8376452" y="891737"/>
                  </a:lnTo>
                  <a:lnTo>
                    <a:pt x="8680266" y="891737"/>
                  </a:lnTo>
                  <a:lnTo>
                    <a:pt x="8713774" y="831425"/>
                  </a:lnTo>
                  <a:lnTo>
                    <a:pt x="8729168" y="785638"/>
                  </a:lnTo>
                  <a:lnTo>
                    <a:pt x="8738404" y="736694"/>
                  </a:lnTo>
                  <a:lnTo>
                    <a:pt x="8741483" y="684591"/>
                  </a:lnTo>
                  <a:lnTo>
                    <a:pt x="8738483" y="632489"/>
                  </a:lnTo>
                  <a:lnTo>
                    <a:pt x="8729484" y="583545"/>
                  </a:lnTo>
                  <a:lnTo>
                    <a:pt x="8714485" y="537758"/>
                  </a:lnTo>
                  <a:lnTo>
                    <a:pt x="8693486" y="495129"/>
                  </a:lnTo>
                  <a:lnTo>
                    <a:pt x="8681793" y="4774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14" name="Google Shape;214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8250" y="2572863"/>
            <a:ext cx="5747271" cy="765534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3"/>
          <p:cNvSpPr/>
          <p:nvPr/>
        </p:nvSpPr>
        <p:spPr>
          <a:xfrm>
            <a:off x="887298" y="11242086"/>
            <a:ext cx="848360" cy="605155"/>
          </a:xfrm>
          <a:custGeom>
            <a:rect b="b" l="l" r="r" t="t"/>
            <a:pathLst>
              <a:path extrusionOk="0" h="605154" w="848360">
                <a:moveTo>
                  <a:pt x="359558" y="547336"/>
                </a:moveTo>
                <a:lnTo>
                  <a:pt x="36208" y="547336"/>
                </a:lnTo>
                <a:lnTo>
                  <a:pt x="36208" y="604596"/>
                </a:lnTo>
                <a:lnTo>
                  <a:pt x="359558" y="604596"/>
                </a:lnTo>
                <a:lnTo>
                  <a:pt x="359558" y="547336"/>
                </a:lnTo>
                <a:close/>
              </a:path>
              <a:path extrusionOk="0" h="605154" w="848360">
                <a:moveTo>
                  <a:pt x="240828" y="98520"/>
                </a:moveTo>
                <a:lnTo>
                  <a:pt x="166727" y="98520"/>
                </a:lnTo>
                <a:lnTo>
                  <a:pt x="166174" y="107967"/>
                </a:lnTo>
                <a:lnTo>
                  <a:pt x="165779" y="117361"/>
                </a:lnTo>
                <a:lnTo>
                  <a:pt x="165543" y="126703"/>
                </a:lnTo>
                <a:lnTo>
                  <a:pt x="165464" y="547336"/>
                </a:lnTo>
                <a:lnTo>
                  <a:pt x="240828" y="547336"/>
                </a:lnTo>
                <a:lnTo>
                  <a:pt x="240828" y="98520"/>
                </a:lnTo>
                <a:close/>
              </a:path>
              <a:path extrusionOk="0" h="605154" w="848360">
                <a:moveTo>
                  <a:pt x="240828" y="0"/>
                </a:moveTo>
                <a:lnTo>
                  <a:pt x="179779" y="0"/>
                </a:lnTo>
                <a:lnTo>
                  <a:pt x="0" y="155359"/>
                </a:lnTo>
                <a:lnTo>
                  <a:pt x="23577" y="187778"/>
                </a:lnTo>
                <a:lnTo>
                  <a:pt x="24981" y="189743"/>
                </a:lnTo>
                <a:lnTo>
                  <a:pt x="41401" y="197181"/>
                </a:lnTo>
                <a:lnTo>
                  <a:pt x="44769" y="197181"/>
                </a:lnTo>
                <a:lnTo>
                  <a:pt x="166727" y="98520"/>
                </a:lnTo>
                <a:lnTo>
                  <a:pt x="240828" y="98520"/>
                </a:lnTo>
                <a:lnTo>
                  <a:pt x="240828" y="0"/>
                </a:lnTo>
                <a:close/>
              </a:path>
              <a:path extrusionOk="0" h="605154" w="848360">
                <a:moveTo>
                  <a:pt x="848016" y="547336"/>
                </a:moveTo>
                <a:lnTo>
                  <a:pt x="524666" y="547336"/>
                </a:lnTo>
                <a:lnTo>
                  <a:pt x="524666" y="604596"/>
                </a:lnTo>
                <a:lnTo>
                  <a:pt x="848016" y="604596"/>
                </a:lnTo>
                <a:lnTo>
                  <a:pt x="848016" y="547336"/>
                </a:lnTo>
                <a:close/>
              </a:path>
              <a:path extrusionOk="0" h="605154" w="848360">
                <a:moveTo>
                  <a:pt x="729286" y="98520"/>
                </a:moveTo>
                <a:lnTo>
                  <a:pt x="655185" y="98520"/>
                </a:lnTo>
                <a:lnTo>
                  <a:pt x="654633" y="107967"/>
                </a:lnTo>
                <a:lnTo>
                  <a:pt x="654238" y="117361"/>
                </a:lnTo>
                <a:lnTo>
                  <a:pt x="654001" y="126703"/>
                </a:lnTo>
                <a:lnTo>
                  <a:pt x="653922" y="547336"/>
                </a:lnTo>
                <a:lnTo>
                  <a:pt x="729286" y="547336"/>
                </a:lnTo>
                <a:lnTo>
                  <a:pt x="729286" y="98520"/>
                </a:lnTo>
                <a:close/>
              </a:path>
              <a:path extrusionOk="0" h="605154" w="848360">
                <a:moveTo>
                  <a:pt x="729286" y="0"/>
                </a:moveTo>
                <a:lnTo>
                  <a:pt x="668237" y="0"/>
                </a:lnTo>
                <a:lnTo>
                  <a:pt x="488458" y="155359"/>
                </a:lnTo>
                <a:lnTo>
                  <a:pt x="512036" y="187778"/>
                </a:lnTo>
                <a:lnTo>
                  <a:pt x="513439" y="189743"/>
                </a:lnTo>
                <a:lnTo>
                  <a:pt x="529859" y="197181"/>
                </a:lnTo>
                <a:lnTo>
                  <a:pt x="533227" y="197181"/>
                </a:lnTo>
                <a:lnTo>
                  <a:pt x="655185" y="98520"/>
                </a:lnTo>
                <a:lnTo>
                  <a:pt x="729286" y="98520"/>
                </a:lnTo>
                <a:lnTo>
                  <a:pt x="7292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6" name="Google Shape;216;p13"/>
          <p:cNvGrpSpPr/>
          <p:nvPr/>
        </p:nvGrpSpPr>
        <p:grpSpPr>
          <a:xfrm>
            <a:off x="2526169" y="6641720"/>
            <a:ext cx="14999132" cy="5504944"/>
            <a:chOff x="2526169" y="6641720"/>
            <a:chExt cx="14999132" cy="5504944"/>
          </a:xfrm>
        </p:grpSpPr>
        <p:pic>
          <p:nvPicPr>
            <p:cNvPr id="217" name="Google Shape;217;p1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26169" y="6641720"/>
              <a:ext cx="14999132" cy="55049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1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568272" y="6641721"/>
              <a:ext cx="14914926" cy="542073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9" name="Google Shape;219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3039" y="3843125"/>
            <a:ext cx="10100950" cy="2357547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3"/>
          <p:cNvSpPr/>
          <p:nvPr/>
        </p:nvSpPr>
        <p:spPr>
          <a:xfrm>
            <a:off x="18095924" y="11931600"/>
            <a:ext cx="673100" cy="386080"/>
          </a:xfrm>
          <a:custGeom>
            <a:rect b="b" l="l" r="r" t="t"/>
            <a:pathLst>
              <a:path extrusionOk="0" h="386079" w="673100">
                <a:moveTo>
                  <a:pt x="79574" y="0"/>
                </a:moveTo>
                <a:lnTo>
                  <a:pt x="0" y="0"/>
                </a:lnTo>
                <a:lnTo>
                  <a:pt x="0" y="385451"/>
                </a:lnTo>
                <a:lnTo>
                  <a:pt x="79574" y="385451"/>
                </a:lnTo>
                <a:lnTo>
                  <a:pt x="79574" y="366154"/>
                </a:lnTo>
                <a:lnTo>
                  <a:pt x="78521" y="363557"/>
                </a:lnTo>
                <a:lnTo>
                  <a:pt x="74311" y="359347"/>
                </a:lnTo>
                <a:lnTo>
                  <a:pt x="71644" y="358295"/>
                </a:lnTo>
                <a:lnTo>
                  <a:pt x="34524" y="358295"/>
                </a:lnTo>
                <a:lnTo>
                  <a:pt x="34524" y="27156"/>
                </a:lnTo>
                <a:lnTo>
                  <a:pt x="71644" y="27156"/>
                </a:lnTo>
                <a:lnTo>
                  <a:pt x="74311" y="26103"/>
                </a:lnTo>
                <a:lnTo>
                  <a:pt x="78521" y="21893"/>
                </a:lnTo>
                <a:lnTo>
                  <a:pt x="79574" y="19297"/>
                </a:lnTo>
                <a:lnTo>
                  <a:pt x="79574" y="0"/>
                </a:lnTo>
                <a:close/>
              </a:path>
              <a:path extrusionOk="0" h="386079" w="673100">
                <a:moveTo>
                  <a:pt x="293334" y="53049"/>
                </a:moveTo>
                <a:lnTo>
                  <a:pt x="221650" y="53049"/>
                </a:lnTo>
                <a:lnTo>
                  <a:pt x="228457" y="54102"/>
                </a:lnTo>
                <a:lnTo>
                  <a:pt x="241088" y="58312"/>
                </a:lnTo>
                <a:lnTo>
                  <a:pt x="246561" y="61470"/>
                </a:lnTo>
                <a:lnTo>
                  <a:pt x="255824" y="69890"/>
                </a:lnTo>
                <a:lnTo>
                  <a:pt x="259472" y="75223"/>
                </a:lnTo>
                <a:lnTo>
                  <a:pt x="262139" y="81679"/>
                </a:lnTo>
                <a:lnTo>
                  <a:pt x="264805" y="87994"/>
                </a:lnTo>
                <a:lnTo>
                  <a:pt x="266139" y="95362"/>
                </a:lnTo>
                <a:lnTo>
                  <a:pt x="266139" y="112344"/>
                </a:lnTo>
                <a:lnTo>
                  <a:pt x="264876" y="120484"/>
                </a:lnTo>
                <a:lnTo>
                  <a:pt x="262349" y="128203"/>
                </a:lnTo>
                <a:lnTo>
                  <a:pt x="259964" y="135921"/>
                </a:lnTo>
                <a:lnTo>
                  <a:pt x="235614" y="173042"/>
                </a:lnTo>
                <a:lnTo>
                  <a:pt x="118358" y="291983"/>
                </a:lnTo>
                <a:lnTo>
                  <a:pt x="115691" y="294509"/>
                </a:lnTo>
                <a:lnTo>
                  <a:pt x="113797" y="297386"/>
                </a:lnTo>
                <a:lnTo>
                  <a:pt x="112674" y="300614"/>
                </a:lnTo>
                <a:lnTo>
                  <a:pt x="111551" y="303701"/>
                </a:lnTo>
                <a:lnTo>
                  <a:pt x="110990" y="306648"/>
                </a:lnTo>
                <a:lnTo>
                  <a:pt x="110990" y="323560"/>
                </a:lnTo>
                <a:lnTo>
                  <a:pt x="313925" y="323560"/>
                </a:lnTo>
                <a:lnTo>
                  <a:pt x="313925" y="294509"/>
                </a:lnTo>
                <a:lnTo>
                  <a:pt x="312662" y="291141"/>
                </a:lnTo>
                <a:lnTo>
                  <a:pt x="311399" y="289877"/>
                </a:lnTo>
                <a:lnTo>
                  <a:pt x="169513" y="289877"/>
                </a:lnTo>
                <a:lnTo>
                  <a:pt x="246140" y="211566"/>
                </a:lnTo>
                <a:lnTo>
                  <a:pt x="275428" y="180476"/>
                </a:lnTo>
                <a:lnTo>
                  <a:pt x="297400" y="147886"/>
                </a:lnTo>
                <a:lnTo>
                  <a:pt x="307926" y="110796"/>
                </a:lnTo>
                <a:lnTo>
                  <a:pt x="308201" y="103572"/>
                </a:lnTo>
                <a:lnTo>
                  <a:pt x="308159" y="100695"/>
                </a:lnTo>
                <a:lnTo>
                  <a:pt x="297492" y="59562"/>
                </a:lnTo>
                <a:lnTo>
                  <a:pt x="293334" y="53049"/>
                </a:lnTo>
                <a:close/>
              </a:path>
              <a:path extrusionOk="0" h="386079" w="673100">
                <a:moveTo>
                  <a:pt x="304101" y="284615"/>
                </a:moveTo>
                <a:lnTo>
                  <a:pt x="198915" y="284615"/>
                </a:lnTo>
                <a:lnTo>
                  <a:pt x="193231" y="285106"/>
                </a:lnTo>
                <a:lnTo>
                  <a:pt x="181302" y="287071"/>
                </a:lnTo>
                <a:lnTo>
                  <a:pt x="175407" y="288334"/>
                </a:lnTo>
                <a:lnTo>
                  <a:pt x="169513" y="289877"/>
                </a:lnTo>
                <a:lnTo>
                  <a:pt x="311399" y="289877"/>
                </a:lnTo>
                <a:lnTo>
                  <a:pt x="310136" y="288614"/>
                </a:lnTo>
                <a:lnTo>
                  <a:pt x="307610" y="285948"/>
                </a:lnTo>
                <a:lnTo>
                  <a:pt x="304101" y="284615"/>
                </a:lnTo>
                <a:close/>
              </a:path>
              <a:path extrusionOk="0" h="386079" w="673100">
                <a:moveTo>
                  <a:pt x="216668" y="17893"/>
                </a:moveTo>
                <a:lnTo>
                  <a:pt x="171855" y="26445"/>
                </a:lnTo>
                <a:lnTo>
                  <a:pt x="138199" y="51839"/>
                </a:lnTo>
                <a:lnTo>
                  <a:pt x="118713" y="93363"/>
                </a:lnTo>
                <a:lnTo>
                  <a:pt x="116884" y="103572"/>
                </a:lnTo>
                <a:lnTo>
                  <a:pt x="144111" y="108344"/>
                </a:lnTo>
                <a:lnTo>
                  <a:pt x="148461" y="107923"/>
                </a:lnTo>
                <a:lnTo>
                  <a:pt x="151408" y="106099"/>
                </a:lnTo>
                <a:lnTo>
                  <a:pt x="154496" y="104274"/>
                </a:lnTo>
                <a:lnTo>
                  <a:pt x="157022" y="100695"/>
                </a:lnTo>
                <a:lnTo>
                  <a:pt x="158987" y="95362"/>
                </a:lnTo>
                <a:lnTo>
                  <a:pt x="160390" y="89328"/>
                </a:lnTo>
                <a:lnTo>
                  <a:pt x="162706" y="83714"/>
                </a:lnTo>
                <a:lnTo>
                  <a:pt x="200318" y="54102"/>
                </a:lnTo>
                <a:lnTo>
                  <a:pt x="207054" y="53049"/>
                </a:lnTo>
                <a:lnTo>
                  <a:pt x="293334" y="53049"/>
                </a:lnTo>
                <a:lnTo>
                  <a:pt x="293032" y="52575"/>
                </a:lnTo>
                <a:lnTo>
                  <a:pt x="261218" y="26958"/>
                </a:lnTo>
                <a:lnTo>
                  <a:pt x="226365" y="18262"/>
                </a:lnTo>
                <a:lnTo>
                  <a:pt x="216668" y="17893"/>
                </a:lnTo>
                <a:close/>
              </a:path>
              <a:path extrusionOk="0" h="386079" w="673100">
                <a:moveTo>
                  <a:pt x="380340" y="237670"/>
                </a:moveTo>
                <a:lnTo>
                  <a:pt x="375849" y="238231"/>
                </a:lnTo>
                <a:lnTo>
                  <a:pt x="353324" y="247775"/>
                </a:lnTo>
                <a:lnTo>
                  <a:pt x="356206" y="256340"/>
                </a:lnTo>
                <a:lnTo>
                  <a:pt x="375586" y="293509"/>
                </a:lnTo>
                <a:lnTo>
                  <a:pt x="407427" y="318021"/>
                </a:lnTo>
                <a:lnTo>
                  <a:pt x="445003" y="326573"/>
                </a:lnTo>
                <a:lnTo>
                  <a:pt x="456476" y="326928"/>
                </a:lnTo>
                <a:lnTo>
                  <a:pt x="466739" y="326546"/>
                </a:lnTo>
                <a:lnTo>
                  <a:pt x="504605" y="317336"/>
                </a:lnTo>
                <a:lnTo>
                  <a:pt x="538854" y="291772"/>
                </a:lnTo>
                <a:lnTo>
                  <a:pt x="456055" y="291772"/>
                </a:lnTo>
                <a:lnTo>
                  <a:pt x="448490" y="291469"/>
                </a:lnTo>
                <a:lnTo>
                  <a:pt x="412479" y="275141"/>
                </a:lnTo>
                <a:lnTo>
                  <a:pt x="392199" y="241810"/>
                </a:lnTo>
                <a:lnTo>
                  <a:pt x="389042" y="239354"/>
                </a:lnTo>
                <a:lnTo>
                  <a:pt x="380340" y="237670"/>
                </a:lnTo>
                <a:close/>
              </a:path>
              <a:path extrusionOk="0" h="386079" w="673100">
                <a:moveTo>
                  <a:pt x="538526" y="53049"/>
                </a:moveTo>
                <a:lnTo>
                  <a:pt x="467353" y="53049"/>
                </a:lnTo>
                <a:lnTo>
                  <a:pt x="474089" y="54102"/>
                </a:lnTo>
                <a:lnTo>
                  <a:pt x="480264" y="56207"/>
                </a:lnTo>
                <a:lnTo>
                  <a:pt x="486580" y="58172"/>
                </a:lnTo>
                <a:lnTo>
                  <a:pt x="491983" y="61259"/>
                </a:lnTo>
                <a:lnTo>
                  <a:pt x="496474" y="65469"/>
                </a:lnTo>
                <a:lnTo>
                  <a:pt x="501105" y="69539"/>
                </a:lnTo>
                <a:lnTo>
                  <a:pt x="504684" y="74662"/>
                </a:lnTo>
                <a:lnTo>
                  <a:pt x="509736" y="87012"/>
                </a:lnTo>
                <a:lnTo>
                  <a:pt x="511000" y="94240"/>
                </a:lnTo>
                <a:lnTo>
                  <a:pt x="511000" y="110098"/>
                </a:lnTo>
                <a:lnTo>
                  <a:pt x="509736" y="116975"/>
                </a:lnTo>
                <a:lnTo>
                  <a:pt x="507210" y="123150"/>
                </a:lnTo>
                <a:lnTo>
                  <a:pt x="504824" y="129325"/>
                </a:lnTo>
                <a:lnTo>
                  <a:pt x="466726" y="151346"/>
                </a:lnTo>
                <a:lnTo>
                  <a:pt x="441109" y="153675"/>
                </a:lnTo>
                <a:lnTo>
                  <a:pt x="441109" y="183568"/>
                </a:lnTo>
                <a:lnTo>
                  <a:pt x="479422" y="187568"/>
                </a:lnTo>
                <a:lnTo>
                  <a:pt x="511771" y="208970"/>
                </a:lnTo>
                <a:lnTo>
                  <a:pt x="516683" y="229390"/>
                </a:lnTo>
                <a:lnTo>
                  <a:pt x="516683" y="243564"/>
                </a:lnTo>
                <a:lnTo>
                  <a:pt x="496474" y="279282"/>
                </a:lnTo>
                <a:lnTo>
                  <a:pt x="456055" y="291772"/>
                </a:lnTo>
                <a:lnTo>
                  <a:pt x="538854" y="291772"/>
                </a:lnTo>
                <a:lnTo>
                  <a:pt x="555944" y="256195"/>
                </a:lnTo>
                <a:lnTo>
                  <a:pt x="557944" y="235986"/>
                </a:lnTo>
                <a:lnTo>
                  <a:pt x="557036" y="222802"/>
                </a:lnTo>
                <a:lnTo>
                  <a:pt x="535261" y="182094"/>
                </a:lnTo>
                <a:lnTo>
                  <a:pt x="500053" y="164411"/>
                </a:lnTo>
                <a:lnTo>
                  <a:pt x="507912" y="161885"/>
                </a:lnTo>
                <a:lnTo>
                  <a:pt x="537314" y="140623"/>
                </a:lnTo>
                <a:lnTo>
                  <a:pt x="541805" y="135009"/>
                </a:lnTo>
                <a:lnTo>
                  <a:pt x="551111" y="93363"/>
                </a:lnTo>
                <a:lnTo>
                  <a:pt x="550800" y="86916"/>
                </a:lnTo>
                <a:lnTo>
                  <a:pt x="549576" y="78837"/>
                </a:lnTo>
                <a:lnTo>
                  <a:pt x="547537" y="71127"/>
                </a:lnTo>
                <a:lnTo>
                  <a:pt x="544682" y="63785"/>
                </a:lnTo>
                <a:lnTo>
                  <a:pt x="541090" y="56891"/>
                </a:lnTo>
                <a:lnTo>
                  <a:pt x="538526" y="53049"/>
                </a:lnTo>
                <a:close/>
              </a:path>
              <a:path extrusionOk="0" h="386079" w="673100">
                <a:moveTo>
                  <a:pt x="462371" y="17893"/>
                </a:moveTo>
                <a:lnTo>
                  <a:pt x="417558" y="26445"/>
                </a:lnTo>
                <a:lnTo>
                  <a:pt x="383902" y="51839"/>
                </a:lnTo>
                <a:lnTo>
                  <a:pt x="364297" y="93363"/>
                </a:lnTo>
                <a:lnTo>
                  <a:pt x="362377" y="103572"/>
                </a:lnTo>
                <a:lnTo>
                  <a:pt x="389673" y="108344"/>
                </a:lnTo>
                <a:lnTo>
                  <a:pt x="393954" y="107923"/>
                </a:lnTo>
                <a:lnTo>
                  <a:pt x="396901" y="106099"/>
                </a:lnTo>
                <a:lnTo>
                  <a:pt x="399988" y="104274"/>
                </a:lnTo>
                <a:lnTo>
                  <a:pt x="402515" y="100695"/>
                </a:lnTo>
                <a:lnTo>
                  <a:pt x="404479" y="95362"/>
                </a:lnTo>
                <a:lnTo>
                  <a:pt x="405883" y="89328"/>
                </a:lnTo>
                <a:lnTo>
                  <a:pt x="408198" y="83714"/>
                </a:lnTo>
                <a:lnTo>
                  <a:pt x="446021" y="54102"/>
                </a:lnTo>
                <a:lnTo>
                  <a:pt x="452757" y="53049"/>
                </a:lnTo>
                <a:lnTo>
                  <a:pt x="538526" y="53049"/>
                </a:lnTo>
                <a:lnTo>
                  <a:pt x="536840" y="50523"/>
                </a:lnTo>
                <a:lnTo>
                  <a:pt x="506276" y="26616"/>
                </a:lnTo>
                <a:lnTo>
                  <a:pt x="471962" y="18248"/>
                </a:lnTo>
                <a:lnTo>
                  <a:pt x="462371" y="17893"/>
                </a:lnTo>
                <a:close/>
              </a:path>
              <a:path extrusionOk="0" h="386079" w="673100">
                <a:moveTo>
                  <a:pt x="672707" y="0"/>
                </a:moveTo>
                <a:lnTo>
                  <a:pt x="592922" y="0"/>
                </a:lnTo>
                <a:lnTo>
                  <a:pt x="592922" y="19297"/>
                </a:lnTo>
                <a:lnTo>
                  <a:pt x="593975" y="21893"/>
                </a:lnTo>
                <a:lnTo>
                  <a:pt x="598185" y="26103"/>
                </a:lnTo>
                <a:lnTo>
                  <a:pt x="600922" y="27156"/>
                </a:lnTo>
                <a:lnTo>
                  <a:pt x="638183" y="27156"/>
                </a:lnTo>
                <a:lnTo>
                  <a:pt x="638183" y="358295"/>
                </a:lnTo>
                <a:lnTo>
                  <a:pt x="600922" y="358295"/>
                </a:lnTo>
                <a:lnTo>
                  <a:pt x="598185" y="359347"/>
                </a:lnTo>
                <a:lnTo>
                  <a:pt x="593975" y="363557"/>
                </a:lnTo>
                <a:lnTo>
                  <a:pt x="592922" y="366154"/>
                </a:lnTo>
                <a:lnTo>
                  <a:pt x="592922" y="385451"/>
                </a:lnTo>
                <a:lnTo>
                  <a:pt x="672707" y="385451"/>
                </a:lnTo>
                <a:lnTo>
                  <a:pt x="672707" y="0"/>
                </a:lnTo>
                <a:close/>
              </a:path>
            </a:pathLst>
          </a:custGeom>
          <a:solidFill>
            <a:srgbClr val="FFFFFF">
              <a:alpha val="4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14"/>
          <p:cNvGrpSpPr/>
          <p:nvPr/>
        </p:nvGrpSpPr>
        <p:grpSpPr>
          <a:xfrm>
            <a:off x="17077938" y="682423"/>
            <a:ext cx="2614507" cy="1356256"/>
            <a:chOff x="17077938" y="682423"/>
            <a:chExt cx="2614507" cy="1356256"/>
          </a:xfrm>
        </p:grpSpPr>
        <p:pic>
          <p:nvPicPr>
            <p:cNvPr id="226" name="Google Shape;226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077938" y="682423"/>
              <a:ext cx="2614507" cy="13562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7" name="Google Shape;227;p14"/>
            <p:cNvSpPr/>
            <p:nvPr/>
          </p:nvSpPr>
          <p:spPr>
            <a:xfrm>
              <a:off x="17129557" y="721557"/>
              <a:ext cx="2369820" cy="1228090"/>
            </a:xfrm>
            <a:custGeom>
              <a:rect b="b" l="l" r="r" t="t"/>
              <a:pathLst>
                <a:path extrusionOk="0" h="1228089" w="2369819">
                  <a:moveTo>
                    <a:pt x="825017" y="908278"/>
                  </a:moveTo>
                  <a:lnTo>
                    <a:pt x="822960" y="895007"/>
                  </a:lnTo>
                  <a:lnTo>
                    <a:pt x="421919" y="960081"/>
                  </a:lnTo>
                  <a:lnTo>
                    <a:pt x="378802" y="708748"/>
                  </a:lnTo>
                  <a:lnTo>
                    <a:pt x="357708" y="712317"/>
                  </a:lnTo>
                  <a:lnTo>
                    <a:pt x="400799" y="963510"/>
                  </a:lnTo>
                  <a:lnTo>
                    <a:pt x="0" y="1028534"/>
                  </a:lnTo>
                  <a:lnTo>
                    <a:pt x="2057" y="1041806"/>
                  </a:lnTo>
                  <a:lnTo>
                    <a:pt x="403072" y="976744"/>
                  </a:lnTo>
                  <a:lnTo>
                    <a:pt x="446201" y="1228064"/>
                  </a:lnTo>
                  <a:lnTo>
                    <a:pt x="467309" y="1224508"/>
                  </a:lnTo>
                  <a:lnTo>
                    <a:pt x="424192" y="973315"/>
                  </a:lnTo>
                  <a:lnTo>
                    <a:pt x="825017" y="908278"/>
                  </a:lnTo>
                  <a:close/>
                </a:path>
                <a:path extrusionOk="0" h="1228089" w="2369819">
                  <a:moveTo>
                    <a:pt x="858266" y="93700"/>
                  </a:moveTo>
                  <a:lnTo>
                    <a:pt x="832662" y="35318"/>
                  </a:lnTo>
                  <a:lnTo>
                    <a:pt x="797864" y="13957"/>
                  </a:lnTo>
                  <a:lnTo>
                    <a:pt x="752665" y="1778"/>
                  </a:lnTo>
                  <a:lnTo>
                    <a:pt x="703453" y="0"/>
                  </a:lnTo>
                  <a:lnTo>
                    <a:pt x="653973" y="8026"/>
                  </a:lnTo>
                  <a:lnTo>
                    <a:pt x="607987" y="25234"/>
                  </a:lnTo>
                  <a:lnTo>
                    <a:pt x="569277" y="51041"/>
                  </a:lnTo>
                  <a:lnTo>
                    <a:pt x="543521" y="82232"/>
                  </a:lnTo>
                  <a:lnTo>
                    <a:pt x="533514" y="114515"/>
                  </a:lnTo>
                  <a:lnTo>
                    <a:pt x="538848" y="145516"/>
                  </a:lnTo>
                  <a:lnTo>
                    <a:pt x="559130" y="172872"/>
                  </a:lnTo>
                  <a:lnTo>
                    <a:pt x="593928" y="194246"/>
                  </a:lnTo>
                  <a:lnTo>
                    <a:pt x="639114" y="206413"/>
                  </a:lnTo>
                  <a:lnTo>
                    <a:pt x="688327" y="208191"/>
                  </a:lnTo>
                  <a:lnTo>
                    <a:pt x="737806" y="200177"/>
                  </a:lnTo>
                  <a:lnTo>
                    <a:pt x="783767" y="182981"/>
                  </a:lnTo>
                  <a:lnTo>
                    <a:pt x="822439" y="157200"/>
                  </a:lnTo>
                  <a:lnTo>
                    <a:pt x="848233" y="125984"/>
                  </a:lnTo>
                  <a:lnTo>
                    <a:pt x="858266" y="93700"/>
                  </a:lnTo>
                  <a:close/>
                </a:path>
                <a:path extrusionOk="0" h="1228089" w="2369819">
                  <a:moveTo>
                    <a:pt x="2369616" y="584365"/>
                  </a:moveTo>
                  <a:lnTo>
                    <a:pt x="2351430" y="521169"/>
                  </a:lnTo>
                  <a:lnTo>
                    <a:pt x="2305139" y="465645"/>
                  </a:lnTo>
                  <a:lnTo>
                    <a:pt x="2271661" y="442036"/>
                  </a:lnTo>
                  <a:lnTo>
                    <a:pt x="2231415" y="421868"/>
                  </a:lnTo>
                  <a:lnTo>
                    <a:pt x="2186114" y="406171"/>
                  </a:lnTo>
                  <a:lnTo>
                    <a:pt x="2137956" y="395541"/>
                  </a:lnTo>
                  <a:lnTo>
                    <a:pt x="2087740" y="389864"/>
                  </a:lnTo>
                  <a:lnTo>
                    <a:pt x="2036267" y="389001"/>
                  </a:lnTo>
                  <a:lnTo>
                    <a:pt x="1984362" y="392811"/>
                  </a:lnTo>
                  <a:lnTo>
                    <a:pt x="1932813" y="401180"/>
                  </a:lnTo>
                  <a:lnTo>
                    <a:pt x="1882444" y="413969"/>
                  </a:lnTo>
                  <a:lnTo>
                    <a:pt x="1834057" y="431050"/>
                  </a:lnTo>
                  <a:lnTo>
                    <a:pt x="1788452" y="452285"/>
                  </a:lnTo>
                  <a:lnTo>
                    <a:pt x="1746440" y="477545"/>
                  </a:lnTo>
                  <a:lnTo>
                    <a:pt x="1708835" y="506704"/>
                  </a:lnTo>
                  <a:lnTo>
                    <a:pt x="1677517" y="538480"/>
                  </a:lnTo>
                  <a:lnTo>
                    <a:pt x="1653743" y="571373"/>
                  </a:lnTo>
                  <a:lnTo>
                    <a:pt x="1628482" y="638479"/>
                  </a:lnTo>
                  <a:lnTo>
                    <a:pt x="1626819" y="671690"/>
                  </a:lnTo>
                  <a:lnTo>
                    <a:pt x="1632356" y="703986"/>
                  </a:lnTo>
                  <a:lnTo>
                    <a:pt x="1664690" y="763841"/>
                  </a:lnTo>
                  <a:lnTo>
                    <a:pt x="1724787" y="813993"/>
                  </a:lnTo>
                  <a:lnTo>
                    <a:pt x="1765020" y="834174"/>
                  </a:lnTo>
                  <a:lnTo>
                    <a:pt x="1810334" y="849871"/>
                  </a:lnTo>
                  <a:lnTo>
                    <a:pt x="1858492" y="860501"/>
                  </a:lnTo>
                  <a:lnTo>
                    <a:pt x="1908708" y="866178"/>
                  </a:lnTo>
                  <a:lnTo>
                    <a:pt x="1960181" y="867041"/>
                  </a:lnTo>
                  <a:lnTo>
                    <a:pt x="2012086" y="863231"/>
                  </a:lnTo>
                  <a:lnTo>
                    <a:pt x="2063623" y="854862"/>
                  </a:lnTo>
                  <a:lnTo>
                    <a:pt x="2113991" y="842073"/>
                  </a:lnTo>
                  <a:lnTo>
                    <a:pt x="2162378" y="825004"/>
                  </a:lnTo>
                  <a:lnTo>
                    <a:pt x="2207958" y="803783"/>
                  </a:lnTo>
                  <a:lnTo>
                    <a:pt x="2249957" y="778535"/>
                  </a:lnTo>
                  <a:lnTo>
                    <a:pt x="2287549" y="749388"/>
                  </a:lnTo>
                  <a:lnTo>
                    <a:pt x="2318880" y="717600"/>
                  </a:lnTo>
                  <a:lnTo>
                    <a:pt x="2342667" y="684695"/>
                  </a:lnTo>
                  <a:lnTo>
                    <a:pt x="2367953" y="617575"/>
                  </a:lnTo>
                  <a:lnTo>
                    <a:pt x="2369616" y="5843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8" name="Google Shape;228;p14"/>
          <p:cNvGrpSpPr/>
          <p:nvPr/>
        </p:nvGrpSpPr>
        <p:grpSpPr>
          <a:xfrm>
            <a:off x="856036" y="840905"/>
            <a:ext cx="8097228" cy="1042887"/>
            <a:chOff x="856036" y="840905"/>
            <a:chExt cx="8097228" cy="1042887"/>
          </a:xfrm>
        </p:grpSpPr>
        <p:pic>
          <p:nvPicPr>
            <p:cNvPr id="229" name="Google Shape;229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56036" y="840905"/>
              <a:ext cx="8097228" cy="10428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98140" y="840906"/>
              <a:ext cx="8013026" cy="95868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1" name="Google Shape;231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8250" y="2572863"/>
            <a:ext cx="5747271" cy="765534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4"/>
          <p:cNvSpPr/>
          <p:nvPr/>
        </p:nvSpPr>
        <p:spPr>
          <a:xfrm>
            <a:off x="887298" y="11236613"/>
            <a:ext cx="861694" cy="610235"/>
          </a:xfrm>
          <a:custGeom>
            <a:rect b="b" l="l" r="r" t="t"/>
            <a:pathLst>
              <a:path extrusionOk="0" h="610234" w="861694">
                <a:moveTo>
                  <a:pt x="359558" y="552810"/>
                </a:moveTo>
                <a:lnTo>
                  <a:pt x="36208" y="552810"/>
                </a:lnTo>
                <a:lnTo>
                  <a:pt x="36208" y="610070"/>
                </a:lnTo>
                <a:lnTo>
                  <a:pt x="359558" y="610070"/>
                </a:lnTo>
                <a:lnTo>
                  <a:pt x="359558" y="552810"/>
                </a:lnTo>
                <a:close/>
              </a:path>
              <a:path extrusionOk="0" h="610234" w="861694">
                <a:moveTo>
                  <a:pt x="240828" y="103994"/>
                </a:moveTo>
                <a:lnTo>
                  <a:pt x="166727" y="103994"/>
                </a:lnTo>
                <a:lnTo>
                  <a:pt x="166174" y="113440"/>
                </a:lnTo>
                <a:lnTo>
                  <a:pt x="165779" y="122835"/>
                </a:lnTo>
                <a:lnTo>
                  <a:pt x="165543" y="132176"/>
                </a:lnTo>
                <a:lnTo>
                  <a:pt x="165464" y="552810"/>
                </a:lnTo>
                <a:lnTo>
                  <a:pt x="240828" y="552810"/>
                </a:lnTo>
                <a:lnTo>
                  <a:pt x="240828" y="103994"/>
                </a:lnTo>
                <a:close/>
              </a:path>
              <a:path extrusionOk="0" h="610234" w="861694">
                <a:moveTo>
                  <a:pt x="240828" y="5473"/>
                </a:moveTo>
                <a:lnTo>
                  <a:pt x="179779" y="5473"/>
                </a:lnTo>
                <a:lnTo>
                  <a:pt x="0" y="160832"/>
                </a:lnTo>
                <a:lnTo>
                  <a:pt x="23577" y="193252"/>
                </a:lnTo>
                <a:lnTo>
                  <a:pt x="24981" y="195216"/>
                </a:lnTo>
                <a:lnTo>
                  <a:pt x="41401" y="202654"/>
                </a:lnTo>
                <a:lnTo>
                  <a:pt x="44769" y="202654"/>
                </a:lnTo>
                <a:lnTo>
                  <a:pt x="166727" y="103994"/>
                </a:lnTo>
                <a:lnTo>
                  <a:pt x="240828" y="103994"/>
                </a:lnTo>
                <a:lnTo>
                  <a:pt x="240828" y="5473"/>
                </a:lnTo>
                <a:close/>
              </a:path>
              <a:path extrusionOk="0" h="610234" w="861694">
                <a:moveTo>
                  <a:pt x="815933" y="64417"/>
                </a:moveTo>
                <a:lnTo>
                  <a:pt x="664448" y="64417"/>
                </a:lnTo>
                <a:lnTo>
                  <a:pt x="675631" y="64838"/>
                </a:lnTo>
                <a:lnTo>
                  <a:pt x="686447" y="66101"/>
                </a:lnTo>
                <a:lnTo>
                  <a:pt x="725392" y="79153"/>
                </a:lnTo>
                <a:lnTo>
                  <a:pt x="754232" y="105362"/>
                </a:lnTo>
                <a:lnTo>
                  <a:pt x="770547" y="145254"/>
                </a:lnTo>
                <a:lnTo>
                  <a:pt x="772622" y="170937"/>
                </a:lnTo>
                <a:lnTo>
                  <a:pt x="772179" y="183173"/>
                </a:lnTo>
                <a:lnTo>
                  <a:pt x="760890" y="231749"/>
                </a:lnTo>
                <a:lnTo>
                  <a:pt x="743601" y="266089"/>
                </a:lnTo>
                <a:lnTo>
                  <a:pt x="719445" y="300193"/>
                </a:lnTo>
                <a:lnTo>
                  <a:pt x="689078" y="334401"/>
                </a:lnTo>
                <a:lnTo>
                  <a:pt x="468108" y="557160"/>
                </a:lnTo>
                <a:lnTo>
                  <a:pt x="464600" y="562353"/>
                </a:lnTo>
                <a:lnTo>
                  <a:pt x="460109" y="573580"/>
                </a:lnTo>
                <a:lnTo>
                  <a:pt x="458986" y="579054"/>
                </a:lnTo>
                <a:lnTo>
                  <a:pt x="458986" y="610070"/>
                </a:lnTo>
                <a:lnTo>
                  <a:pt x="861489" y="610070"/>
                </a:lnTo>
                <a:lnTo>
                  <a:pt x="861489" y="557020"/>
                </a:lnTo>
                <a:lnTo>
                  <a:pt x="859103" y="550845"/>
                </a:lnTo>
                <a:lnTo>
                  <a:pt x="857279" y="549020"/>
                </a:lnTo>
                <a:lnTo>
                  <a:pt x="565506" y="549020"/>
                </a:lnTo>
                <a:lnTo>
                  <a:pt x="737102" y="373899"/>
                </a:lnTo>
                <a:lnTo>
                  <a:pt x="772231" y="336401"/>
                </a:lnTo>
                <a:lnTo>
                  <a:pt x="803256" y="298430"/>
                </a:lnTo>
                <a:lnTo>
                  <a:pt x="827702" y="258721"/>
                </a:lnTo>
                <a:lnTo>
                  <a:pt x="844016" y="215908"/>
                </a:lnTo>
                <a:lnTo>
                  <a:pt x="849700" y="167990"/>
                </a:lnTo>
                <a:lnTo>
                  <a:pt x="848832" y="148728"/>
                </a:lnTo>
                <a:lnTo>
                  <a:pt x="835806" y="97257"/>
                </a:lnTo>
                <a:lnTo>
                  <a:pt x="819281" y="68522"/>
                </a:lnTo>
                <a:lnTo>
                  <a:pt x="815933" y="64417"/>
                </a:lnTo>
                <a:close/>
              </a:path>
              <a:path extrusionOk="0" h="610234" w="861694">
                <a:moveTo>
                  <a:pt x="843104" y="538916"/>
                </a:moveTo>
                <a:lnTo>
                  <a:pt x="632871" y="538916"/>
                </a:lnTo>
                <a:lnTo>
                  <a:pt x="624792" y="539100"/>
                </a:lnTo>
                <a:lnTo>
                  <a:pt x="582453" y="544915"/>
                </a:lnTo>
                <a:lnTo>
                  <a:pt x="565506" y="549020"/>
                </a:lnTo>
                <a:lnTo>
                  <a:pt x="857279" y="549020"/>
                </a:lnTo>
                <a:lnTo>
                  <a:pt x="849560" y="541302"/>
                </a:lnTo>
                <a:lnTo>
                  <a:pt x="843104" y="538916"/>
                </a:lnTo>
                <a:close/>
              </a:path>
              <a:path extrusionOk="0" h="610234" w="861694">
                <a:moveTo>
                  <a:pt x="668237" y="0"/>
                </a:moveTo>
                <a:lnTo>
                  <a:pt x="613214" y="6394"/>
                </a:lnTo>
                <a:lnTo>
                  <a:pt x="564769" y="24945"/>
                </a:lnTo>
                <a:lnTo>
                  <a:pt x="524561" y="55181"/>
                </a:lnTo>
                <a:lnTo>
                  <a:pt x="493931" y="97257"/>
                </a:lnTo>
                <a:lnTo>
                  <a:pt x="474827" y="150070"/>
                </a:lnTo>
                <a:lnTo>
                  <a:pt x="471196" y="170095"/>
                </a:lnTo>
                <a:lnTo>
                  <a:pt x="510352" y="176831"/>
                </a:lnTo>
                <a:lnTo>
                  <a:pt x="520737" y="178235"/>
                </a:lnTo>
                <a:lnTo>
                  <a:pt x="528736" y="177393"/>
                </a:lnTo>
                <a:lnTo>
                  <a:pt x="550718" y="144833"/>
                </a:lnTo>
                <a:lnTo>
                  <a:pt x="553928" y="135571"/>
                </a:lnTo>
                <a:lnTo>
                  <a:pt x="573822" y="103046"/>
                </a:lnTo>
                <a:lnTo>
                  <a:pt x="603609" y="79258"/>
                </a:lnTo>
                <a:lnTo>
                  <a:pt x="642239" y="66101"/>
                </a:lnTo>
                <a:lnTo>
                  <a:pt x="664448" y="64417"/>
                </a:lnTo>
                <a:lnTo>
                  <a:pt x="815933" y="64417"/>
                </a:lnTo>
                <a:lnTo>
                  <a:pt x="809045" y="55970"/>
                </a:lnTo>
                <a:lnTo>
                  <a:pt x="770863" y="25366"/>
                </a:lnTo>
                <a:lnTo>
                  <a:pt x="722866" y="6394"/>
                </a:lnTo>
                <a:lnTo>
                  <a:pt x="687078" y="710"/>
                </a:lnTo>
                <a:lnTo>
                  <a:pt x="6682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4"/>
          <p:cNvSpPr/>
          <p:nvPr/>
        </p:nvSpPr>
        <p:spPr>
          <a:xfrm>
            <a:off x="16836499" y="11928362"/>
            <a:ext cx="673100" cy="386080"/>
          </a:xfrm>
          <a:custGeom>
            <a:rect b="b" l="l" r="r" t="t"/>
            <a:pathLst>
              <a:path extrusionOk="0" h="386079" w="673100">
                <a:moveTo>
                  <a:pt x="79574" y="0"/>
                </a:moveTo>
                <a:lnTo>
                  <a:pt x="0" y="0"/>
                </a:lnTo>
                <a:lnTo>
                  <a:pt x="0" y="385451"/>
                </a:lnTo>
                <a:lnTo>
                  <a:pt x="79574" y="385451"/>
                </a:lnTo>
                <a:lnTo>
                  <a:pt x="79574" y="366154"/>
                </a:lnTo>
                <a:lnTo>
                  <a:pt x="78521" y="363557"/>
                </a:lnTo>
                <a:lnTo>
                  <a:pt x="74311" y="359347"/>
                </a:lnTo>
                <a:lnTo>
                  <a:pt x="71644" y="358295"/>
                </a:lnTo>
                <a:lnTo>
                  <a:pt x="34524" y="358295"/>
                </a:lnTo>
                <a:lnTo>
                  <a:pt x="34524" y="27156"/>
                </a:lnTo>
                <a:lnTo>
                  <a:pt x="71644" y="27156"/>
                </a:lnTo>
                <a:lnTo>
                  <a:pt x="74311" y="26103"/>
                </a:lnTo>
                <a:lnTo>
                  <a:pt x="78521" y="21893"/>
                </a:lnTo>
                <a:lnTo>
                  <a:pt x="79574" y="19297"/>
                </a:lnTo>
                <a:lnTo>
                  <a:pt x="79574" y="0"/>
                </a:lnTo>
                <a:close/>
              </a:path>
              <a:path extrusionOk="0" h="386079" w="673100">
                <a:moveTo>
                  <a:pt x="293334" y="53049"/>
                </a:moveTo>
                <a:lnTo>
                  <a:pt x="221650" y="53049"/>
                </a:lnTo>
                <a:lnTo>
                  <a:pt x="228457" y="54102"/>
                </a:lnTo>
                <a:lnTo>
                  <a:pt x="241088" y="58312"/>
                </a:lnTo>
                <a:lnTo>
                  <a:pt x="246561" y="61470"/>
                </a:lnTo>
                <a:lnTo>
                  <a:pt x="255824" y="69890"/>
                </a:lnTo>
                <a:lnTo>
                  <a:pt x="259472" y="75223"/>
                </a:lnTo>
                <a:lnTo>
                  <a:pt x="262139" y="81679"/>
                </a:lnTo>
                <a:lnTo>
                  <a:pt x="264805" y="87994"/>
                </a:lnTo>
                <a:lnTo>
                  <a:pt x="266139" y="95362"/>
                </a:lnTo>
                <a:lnTo>
                  <a:pt x="266139" y="112344"/>
                </a:lnTo>
                <a:lnTo>
                  <a:pt x="264876" y="120484"/>
                </a:lnTo>
                <a:lnTo>
                  <a:pt x="262349" y="128203"/>
                </a:lnTo>
                <a:lnTo>
                  <a:pt x="259964" y="135921"/>
                </a:lnTo>
                <a:lnTo>
                  <a:pt x="235614" y="173042"/>
                </a:lnTo>
                <a:lnTo>
                  <a:pt x="118358" y="291983"/>
                </a:lnTo>
                <a:lnTo>
                  <a:pt x="115691" y="294509"/>
                </a:lnTo>
                <a:lnTo>
                  <a:pt x="113797" y="297386"/>
                </a:lnTo>
                <a:lnTo>
                  <a:pt x="112674" y="300614"/>
                </a:lnTo>
                <a:lnTo>
                  <a:pt x="111551" y="303701"/>
                </a:lnTo>
                <a:lnTo>
                  <a:pt x="110990" y="306648"/>
                </a:lnTo>
                <a:lnTo>
                  <a:pt x="110990" y="323560"/>
                </a:lnTo>
                <a:lnTo>
                  <a:pt x="313925" y="323560"/>
                </a:lnTo>
                <a:lnTo>
                  <a:pt x="313925" y="294509"/>
                </a:lnTo>
                <a:lnTo>
                  <a:pt x="312662" y="291141"/>
                </a:lnTo>
                <a:lnTo>
                  <a:pt x="311399" y="289877"/>
                </a:lnTo>
                <a:lnTo>
                  <a:pt x="169513" y="289877"/>
                </a:lnTo>
                <a:lnTo>
                  <a:pt x="246140" y="211566"/>
                </a:lnTo>
                <a:lnTo>
                  <a:pt x="275428" y="180476"/>
                </a:lnTo>
                <a:lnTo>
                  <a:pt x="297400" y="147886"/>
                </a:lnTo>
                <a:lnTo>
                  <a:pt x="307926" y="110796"/>
                </a:lnTo>
                <a:lnTo>
                  <a:pt x="308201" y="103572"/>
                </a:lnTo>
                <a:lnTo>
                  <a:pt x="308159" y="100695"/>
                </a:lnTo>
                <a:lnTo>
                  <a:pt x="297492" y="59562"/>
                </a:lnTo>
                <a:lnTo>
                  <a:pt x="293334" y="53049"/>
                </a:lnTo>
                <a:close/>
              </a:path>
              <a:path extrusionOk="0" h="386079" w="673100">
                <a:moveTo>
                  <a:pt x="304101" y="284615"/>
                </a:moveTo>
                <a:lnTo>
                  <a:pt x="198915" y="284615"/>
                </a:lnTo>
                <a:lnTo>
                  <a:pt x="193231" y="285106"/>
                </a:lnTo>
                <a:lnTo>
                  <a:pt x="181302" y="287071"/>
                </a:lnTo>
                <a:lnTo>
                  <a:pt x="175407" y="288334"/>
                </a:lnTo>
                <a:lnTo>
                  <a:pt x="169513" y="289877"/>
                </a:lnTo>
                <a:lnTo>
                  <a:pt x="311399" y="289877"/>
                </a:lnTo>
                <a:lnTo>
                  <a:pt x="310136" y="288614"/>
                </a:lnTo>
                <a:lnTo>
                  <a:pt x="307610" y="285948"/>
                </a:lnTo>
                <a:lnTo>
                  <a:pt x="304101" y="284615"/>
                </a:lnTo>
                <a:close/>
              </a:path>
              <a:path extrusionOk="0" h="386079" w="673100">
                <a:moveTo>
                  <a:pt x="216668" y="17893"/>
                </a:moveTo>
                <a:lnTo>
                  <a:pt x="171855" y="26445"/>
                </a:lnTo>
                <a:lnTo>
                  <a:pt x="138199" y="51839"/>
                </a:lnTo>
                <a:lnTo>
                  <a:pt x="118713" y="93363"/>
                </a:lnTo>
                <a:lnTo>
                  <a:pt x="116884" y="103572"/>
                </a:lnTo>
                <a:lnTo>
                  <a:pt x="144111" y="108344"/>
                </a:lnTo>
                <a:lnTo>
                  <a:pt x="148461" y="107923"/>
                </a:lnTo>
                <a:lnTo>
                  <a:pt x="151408" y="106099"/>
                </a:lnTo>
                <a:lnTo>
                  <a:pt x="154496" y="104274"/>
                </a:lnTo>
                <a:lnTo>
                  <a:pt x="157022" y="100695"/>
                </a:lnTo>
                <a:lnTo>
                  <a:pt x="158987" y="95362"/>
                </a:lnTo>
                <a:lnTo>
                  <a:pt x="160390" y="89328"/>
                </a:lnTo>
                <a:lnTo>
                  <a:pt x="162706" y="83714"/>
                </a:lnTo>
                <a:lnTo>
                  <a:pt x="200318" y="54102"/>
                </a:lnTo>
                <a:lnTo>
                  <a:pt x="207054" y="53049"/>
                </a:lnTo>
                <a:lnTo>
                  <a:pt x="293334" y="53049"/>
                </a:lnTo>
                <a:lnTo>
                  <a:pt x="293032" y="52575"/>
                </a:lnTo>
                <a:lnTo>
                  <a:pt x="261218" y="26958"/>
                </a:lnTo>
                <a:lnTo>
                  <a:pt x="226365" y="18262"/>
                </a:lnTo>
                <a:lnTo>
                  <a:pt x="216668" y="17893"/>
                </a:lnTo>
                <a:close/>
              </a:path>
              <a:path extrusionOk="0" h="386079" w="673100">
                <a:moveTo>
                  <a:pt x="525104" y="245669"/>
                </a:moveTo>
                <a:lnTo>
                  <a:pt x="489106" y="245669"/>
                </a:lnTo>
                <a:lnTo>
                  <a:pt x="489106" y="323560"/>
                </a:lnTo>
                <a:lnTo>
                  <a:pt x="525104" y="323560"/>
                </a:lnTo>
                <a:lnTo>
                  <a:pt x="525104" y="245669"/>
                </a:lnTo>
                <a:close/>
              </a:path>
              <a:path extrusionOk="0" h="386079" w="673100">
                <a:moveTo>
                  <a:pt x="525104" y="21051"/>
                </a:moveTo>
                <a:lnTo>
                  <a:pt x="486369" y="21051"/>
                </a:lnTo>
                <a:lnTo>
                  <a:pt x="340273" y="215355"/>
                </a:lnTo>
                <a:lnTo>
                  <a:pt x="353395" y="245669"/>
                </a:lnTo>
                <a:lnTo>
                  <a:pt x="562856" y="245669"/>
                </a:lnTo>
                <a:lnTo>
                  <a:pt x="565031" y="244827"/>
                </a:lnTo>
                <a:lnTo>
                  <a:pt x="568119" y="241459"/>
                </a:lnTo>
                <a:lnTo>
                  <a:pt x="568891" y="239424"/>
                </a:lnTo>
                <a:lnTo>
                  <a:pt x="568891" y="213250"/>
                </a:lnTo>
                <a:lnTo>
                  <a:pt x="384902" y="213250"/>
                </a:lnTo>
                <a:lnTo>
                  <a:pt x="490790" y="68206"/>
                </a:lnTo>
                <a:lnTo>
                  <a:pt x="525104" y="68206"/>
                </a:lnTo>
                <a:lnTo>
                  <a:pt x="525104" y="21051"/>
                </a:lnTo>
                <a:close/>
              </a:path>
              <a:path extrusionOk="0" h="386079" w="673100">
                <a:moveTo>
                  <a:pt x="525104" y="68206"/>
                </a:moveTo>
                <a:lnTo>
                  <a:pt x="490790" y="68206"/>
                </a:lnTo>
                <a:lnTo>
                  <a:pt x="490088" y="73118"/>
                </a:lnTo>
                <a:lnTo>
                  <a:pt x="489597" y="77890"/>
                </a:lnTo>
                <a:lnTo>
                  <a:pt x="489317" y="82521"/>
                </a:lnTo>
                <a:lnTo>
                  <a:pt x="489176" y="87012"/>
                </a:lnTo>
                <a:lnTo>
                  <a:pt x="489106" y="213250"/>
                </a:lnTo>
                <a:lnTo>
                  <a:pt x="525104" y="213250"/>
                </a:lnTo>
                <a:lnTo>
                  <a:pt x="525104" y="68206"/>
                </a:lnTo>
                <a:close/>
              </a:path>
              <a:path extrusionOk="0" h="386079" w="673100">
                <a:moveTo>
                  <a:pt x="672707" y="0"/>
                </a:moveTo>
                <a:lnTo>
                  <a:pt x="592922" y="0"/>
                </a:lnTo>
                <a:lnTo>
                  <a:pt x="592922" y="19297"/>
                </a:lnTo>
                <a:lnTo>
                  <a:pt x="593975" y="21893"/>
                </a:lnTo>
                <a:lnTo>
                  <a:pt x="598185" y="26103"/>
                </a:lnTo>
                <a:lnTo>
                  <a:pt x="600922" y="27156"/>
                </a:lnTo>
                <a:lnTo>
                  <a:pt x="638183" y="27156"/>
                </a:lnTo>
                <a:lnTo>
                  <a:pt x="638183" y="358295"/>
                </a:lnTo>
                <a:lnTo>
                  <a:pt x="600922" y="358295"/>
                </a:lnTo>
                <a:lnTo>
                  <a:pt x="598185" y="359347"/>
                </a:lnTo>
                <a:lnTo>
                  <a:pt x="593975" y="363557"/>
                </a:lnTo>
                <a:lnTo>
                  <a:pt x="592922" y="366154"/>
                </a:lnTo>
                <a:lnTo>
                  <a:pt x="592922" y="385451"/>
                </a:lnTo>
                <a:lnTo>
                  <a:pt x="672707" y="385451"/>
                </a:lnTo>
                <a:lnTo>
                  <a:pt x="672707" y="0"/>
                </a:lnTo>
                <a:close/>
              </a:path>
            </a:pathLst>
          </a:custGeom>
          <a:solidFill>
            <a:srgbClr val="FFFFFF">
              <a:alpha val="4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47197" y="3589266"/>
            <a:ext cx="13441327" cy="8441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15"/>
          <p:cNvGrpSpPr/>
          <p:nvPr/>
        </p:nvGrpSpPr>
        <p:grpSpPr>
          <a:xfrm>
            <a:off x="17077938" y="682423"/>
            <a:ext cx="2614507" cy="1356256"/>
            <a:chOff x="17077938" y="682423"/>
            <a:chExt cx="2614507" cy="1356256"/>
          </a:xfrm>
        </p:grpSpPr>
        <p:pic>
          <p:nvPicPr>
            <p:cNvPr id="240" name="Google Shape;240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077938" y="682423"/>
              <a:ext cx="2614507" cy="13562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1" name="Google Shape;241;p15"/>
            <p:cNvSpPr/>
            <p:nvPr/>
          </p:nvSpPr>
          <p:spPr>
            <a:xfrm>
              <a:off x="17129557" y="721557"/>
              <a:ext cx="2369820" cy="1228090"/>
            </a:xfrm>
            <a:custGeom>
              <a:rect b="b" l="l" r="r" t="t"/>
              <a:pathLst>
                <a:path extrusionOk="0" h="1228089" w="2369819">
                  <a:moveTo>
                    <a:pt x="825017" y="908278"/>
                  </a:moveTo>
                  <a:lnTo>
                    <a:pt x="822960" y="895007"/>
                  </a:lnTo>
                  <a:lnTo>
                    <a:pt x="421919" y="960081"/>
                  </a:lnTo>
                  <a:lnTo>
                    <a:pt x="378802" y="708748"/>
                  </a:lnTo>
                  <a:lnTo>
                    <a:pt x="357708" y="712317"/>
                  </a:lnTo>
                  <a:lnTo>
                    <a:pt x="400799" y="963510"/>
                  </a:lnTo>
                  <a:lnTo>
                    <a:pt x="0" y="1028534"/>
                  </a:lnTo>
                  <a:lnTo>
                    <a:pt x="2057" y="1041806"/>
                  </a:lnTo>
                  <a:lnTo>
                    <a:pt x="403072" y="976744"/>
                  </a:lnTo>
                  <a:lnTo>
                    <a:pt x="446201" y="1228064"/>
                  </a:lnTo>
                  <a:lnTo>
                    <a:pt x="467309" y="1224508"/>
                  </a:lnTo>
                  <a:lnTo>
                    <a:pt x="424192" y="973315"/>
                  </a:lnTo>
                  <a:lnTo>
                    <a:pt x="825017" y="908278"/>
                  </a:lnTo>
                  <a:close/>
                </a:path>
                <a:path extrusionOk="0" h="1228089" w="2369819">
                  <a:moveTo>
                    <a:pt x="858266" y="93700"/>
                  </a:moveTo>
                  <a:lnTo>
                    <a:pt x="832662" y="35318"/>
                  </a:lnTo>
                  <a:lnTo>
                    <a:pt x="797864" y="13957"/>
                  </a:lnTo>
                  <a:lnTo>
                    <a:pt x="752665" y="1778"/>
                  </a:lnTo>
                  <a:lnTo>
                    <a:pt x="703453" y="0"/>
                  </a:lnTo>
                  <a:lnTo>
                    <a:pt x="653973" y="8026"/>
                  </a:lnTo>
                  <a:lnTo>
                    <a:pt x="607987" y="25234"/>
                  </a:lnTo>
                  <a:lnTo>
                    <a:pt x="569277" y="51041"/>
                  </a:lnTo>
                  <a:lnTo>
                    <a:pt x="543521" y="82232"/>
                  </a:lnTo>
                  <a:lnTo>
                    <a:pt x="533514" y="114515"/>
                  </a:lnTo>
                  <a:lnTo>
                    <a:pt x="538848" y="145516"/>
                  </a:lnTo>
                  <a:lnTo>
                    <a:pt x="559130" y="172872"/>
                  </a:lnTo>
                  <a:lnTo>
                    <a:pt x="593928" y="194246"/>
                  </a:lnTo>
                  <a:lnTo>
                    <a:pt x="639114" y="206413"/>
                  </a:lnTo>
                  <a:lnTo>
                    <a:pt x="688327" y="208191"/>
                  </a:lnTo>
                  <a:lnTo>
                    <a:pt x="737806" y="200177"/>
                  </a:lnTo>
                  <a:lnTo>
                    <a:pt x="783767" y="182981"/>
                  </a:lnTo>
                  <a:lnTo>
                    <a:pt x="822439" y="157200"/>
                  </a:lnTo>
                  <a:lnTo>
                    <a:pt x="848233" y="125984"/>
                  </a:lnTo>
                  <a:lnTo>
                    <a:pt x="858266" y="93700"/>
                  </a:lnTo>
                  <a:close/>
                </a:path>
                <a:path extrusionOk="0" h="1228089" w="2369819">
                  <a:moveTo>
                    <a:pt x="2369616" y="584365"/>
                  </a:moveTo>
                  <a:lnTo>
                    <a:pt x="2351430" y="521169"/>
                  </a:lnTo>
                  <a:lnTo>
                    <a:pt x="2305139" y="465645"/>
                  </a:lnTo>
                  <a:lnTo>
                    <a:pt x="2271661" y="442036"/>
                  </a:lnTo>
                  <a:lnTo>
                    <a:pt x="2231415" y="421868"/>
                  </a:lnTo>
                  <a:lnTo>
                    <a:pt x="2186114" y="406171"/>
                  </a:lnTo>
                  <a:lnTo>
                    <a:pt x="2137956" y="395541"/>
                  </a:lnTo>
                  <a:lnTo>
                    <a:pt x="2087740" y="389864"/>
                  </a:lnTo>
                  <a:lnTo>
                    <a:pt x="2036267" y="389001"/>
                  </a:lnTo>
                  <a:lnTo>
                    <a:pt x="1984362" y="392811"/>
                  </a:lnTo>
                  <a:lnTo>
                    <a:pt x="1932813" y="401180"/>
                  </a:lnTo>
                  <a:lnTo>
                    <a:pt x="1882444" y="413969"/>
                  </a:lnTo>
                  <a:lnTo>
                    <a:pt x="1834057" y="431050"/>
                  </a:lnTo>
                  <a:lnTo>
                    <a:pt x="1788452" y="452285"/>
                  </a:lnTo>
                  <a:lnTo>
                    <a:pt x="1746440" y="477545"/>
                  </a:lnTo>
                  <a:lnTo>
                    <a:pt x="1708835" y="506704"/>
                  </a:lnTo>
                  <a:lnTo>
                    <a:pt x="1677517" y="538480"/>
                  </a:lnTo>
                  <a:lnTo>
                    <a:pt x="1653743" y="571373"/>
                  </a:lnTo>
                  <a:lnTo>
                    <a:pt x="1628482" y="638479"/>
                  </a:lnTo>
                  <a:lnTo>
                    <a:pt x="1626819" y="671690"/>
                  </a:lnTo>
                  <a:lnTo>
                    <a:pt x="1632356" y="703986"/>
                  </a:lnTo>
                  <a:lnTo>
                    <a:pt x="1664690" y="763841"/>
                  </a:lnTo>
                  <a:lnTo>
                    <a:pt x="1724787" y="813993"/>
                  </a:lnTo>
                  <a:lnTo>
                    <a:pt x="1765020" y="834174"/>
                  </a:lnTo>
                  <a:lnTo>
                    <a:pt x="1810334" y="849871"/>
                  </a:lnTo>
                  <a:lnTo>
                    <a:pt x="1858492" y="860501"/>
                  </a:lnTo>
                  <a:lnTo>
                    <a:pt x="1908708" y="866178"/>
                  </a:lnTo>
                  <a:lnTo>
                    <a:pt x="1960181" y="867041"/>
                  </a:lnTo>
                  <a:lnTo>
                    <a:pt x="2012086" y="863231"/>
                  </a:lnTo>
                  <a:lnTo>
                    <a:pt x="2063623" y="854862"/>
                  </a:lnTo>
                  <a:lnTo>
                    <a:pt x="2113991" y="842073"/>
                  </a:lnTo>
                  <a:lnTo>
                    <a:pt x="2162378" y="825004"/>
                  </a:lnTo>
                  <a:lnTo>
                    <a:pt x="2207958" y="803783"/>
                  </a:lnTo>
                  <a:lnTo>
                    <a:pt x="2249957" y="778535"/>
                  </a:lnTo>
                  <a:lnTo>
                    <a:pt x="2287549" y="749388"/>
                  </a:lnTo>
                  <a:lnTo>
                    <a:pt x="2318880" y="717600"/>
                  </a:lnTo>
                  <a:lnTo>
                    <a:pt x="2342667" y="684695"/>
                  </a:lnTo>
                  <a:lnTo>
                    <a:pt x="2367953" y="617575"/>
                  </a:lnTo>
                  <a:lnTo>
                    <a:pt x="2369616" y="5843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2" name="Google Shape;242;p15"/>
          <p:cNvGrpSpPr/>
          <p:nvPr/>
        </p:nvGrpSpPr>
        <p:grpSpPr>
          <a:xfrm>
            <a:off x="870570" y="2057485"/>
            <a:ext cx="9554134" cy="1217191"/>
            <a:chOff x="870570" y="2057485"/>
            <a:chExt cx="9554134" cy="1217191"/>
          </a:xfrm>
        </p:grpSpPr>
        <p:pic>
          <p:nvPicPr>
            <p:cNvPr id="243" name="Google Shape;243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0570" y="2057485"/>
              <a:ext cx="9554134" cy="12171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4" name="Google Shape;244;p15"/>
            <p:cNvSpPr/>
            <p:nvPr/>
          </p:nvSpPr>
          <p:spPr>
            <a:xfrm>
              <a:off x="912665" y="2057485"/>
              <a:ext cx="9470390" cy="1133475"/>
            </a:xfrm>
            <a:custGeom>
              <a:rect b="b" l="l" r="r" t="t"/>
              <a:pathLst>
                <a:path extrusionOk="0" h="1133475" w="9470390">
                  <a:moveTo>
                    <a:pt x="217566" y="165569"/>
                  </a:moveTo>
                  <a:lnTo>
                    <a:pt x="0" y="165569"/>
                  </a:lnTo>
                  <a:lnTo>
                    <a:pt x="0" y="1120671"/>
                  </a:lnTo>
                  <a:lnTo>
                    <a:pt x="191567" y="1120671"/>
                  </a:lnTo>
                  <a:lnTo>
                    <a:pt x="191567" y="499444"/>
                  </a:lnTo>
                  <a:lnTo>
                    <a:pt x="360380" y="499444"/>
                  </a:lnTo>
                  <a:lnTo>
                    <a:pt x="217566" y="165569"/>
                  </a:lnTo>
                  <a:close/>
                </a:path>
                <a:path extrusionOk="0" h="1133475" w="9470390">
                  <a:moveTo>
                    <a:pt x="360380" y="499444"/>
                  </a:moveTo>
                  <a:lnTo>
                    <a:pt x="191567" y="499444"/>
                  </a:lnTo>
                  <a:lnTo>
                    <a:pt x="448816" y="1120671"/>
                  </a:lnTo>
                  <a:lnTo>
                    <a:pt x="593860" y="1120671"/>
                  </a:lnTo>
                  <a:lnTo>
                    <a:pt x="694746" y="875738"/>
                  </a:lnTo>
                  <a:lnTo>
                    <a:pt x="521338" y="875738"/>
                  </a:lnTo>
                  <a:lnTo>
                    <a:pt x="360380" y="499444"/>
                  </a:lnTo>
                  <a:close/>
                </a:path>
                <a:path extrusionOk="0" h="1133475" w="9470390">
                  <a:moveTo>
                    <a:pt x="1041308" y="499444"/>
                  </a:moveTo>
                  <a:lnTo>
                    <a:pt x="849740" y="499444"/>
                  </a:lnTo>
                  <a:lnTo>
                    <a:pt x="849740" y="1120671"/>
                  </a:lnTo>
                  <a:lnTo>
                    <a:pt x="1041308" y="1120671"/>
                  </a:lnTo>
                  <a:lnTo>
                    <a:pt x="1041308" y="499444"/>
                  </a:lnTo>
                  <a:close/>
                </a:path>
                <a:path extrusionOk="0" h="1133475" w="9470390">
                  <a:moveTo>
                    <a:pt x="1041308" y="165569"/>
                  </a:moveTo>
                  <a:lnTo>
                    <a:pt x="825110" y="165569"/>
                  </a:lnTo>
                  <a:lnTo>
                    <a:pt x="521338" y="875738"/>
                  </a:lnTo>
                  <a:lnTo>
                    <a:pt x="694746" y="875738"/>
                  </a:lnTo>
                  <a:lnTo>
                    <a:pt x="849740" y="499444"/>
                  </a:lnTo>
                  <a:lnTo>
                    <a:pt x="1041308" y="499444"/>
                  </a:lnTo>
                  <a:lnTo>
                    <a:pt x="1041308" y="165569"/>
                  </a:lnTo>
                  <a:close/>
                </a:path>
                <a:path extrusionOk="0" h="1133475" w="9470390">
                  <a:moveTo>
                    <a:pt x="1527636" y="350295"/>
                  </a:moveTo>
                  <a:lnTo>
                    <a:pt x="1480171" y="353288"/>
                  </a:lnTo>
                  <a:lnTo>
                    <a:pt x="1434930" y="362268"/>
                  </a:lnTo>
                  <a:lnTo>
                    <a:pt x="1391913" y="377234"/>
                  </a:lnTo>
                  <a:lnTo>
                    <a:pt x="1351119" y="398187"/>
                  </a:lnTo>
                  <a:lnTo>
                    <a:pt x="1314089" y="424699"/>
                  </a:lnTo>
                  <a:lnTo>
                    <a:pt x="1280992" y="456341"/>
                  </a:lnTo>
                  <a:lnTo>
                    <a:pt x="1251829" y="493116"/>
                  </a:lnTo>
                  <a:lnTo>
                    <a:pt x="1226600" y="535021"/>
                  </a:lnTo>
                  <a:lnTo>
                    <a:pt x="1206845" y="581117"/>
                  </a:lnTo>
                  <a:lnTo>
                    <a:pt x="1192734" y="630463"/>
                  </a:lnTo>
                  <a:lnTo>
                    <a:pt x="1184267" y="683059"/>
                  </a:lnTo>
                  <a:lnTo>
                    <a:pt x="1181445" y="738904"/>
                  </a:lnTo>
                  <a:lnTo>
                    <a:pt x="1184267" y="795434"/>
                  </a:lnTo>
                  <a:lnTo>
                    <a:pt x="1192734" y="848714"/>
                  </a:lnTo>
                  <a:lnTo>
                    <a:pt x="1206845" y="898744"/>
                  </a:lnTo>
                  <a:lnTo>
                    <a:pt x="1226600" y="945524"/>
                  </a:lnTo>
                  <a:lnTo>
                    <a:pt x="1251829" y="987515"/>
                  </a:lnTo>
                  <a:lnTo>
                    <a:pt x="1280992" y="1024545"/>
                  </a:lnTo>
                  <a:lnTo>
                    <a:pt x="1314089" y="1056616"/>
                  </a:lnTo>
                  <a:lnTo>
                    <a:pt x="1351119" y="1083726"/>
                  </a:lnTo>
                  <a:lnTo>
                    <a:pt x="1391828" y="1105278"/>
                  </a:lnTo>
                  <a:lnTo>
                    <a:pt x="1434588" y="1120671"/>
                  </a:lnTo>
                  <a:lnTo>
                    <a:pt x="1479401" y="1129908"/>
                  </a:lnTo>
                  <a:lnTo>
                    <a:pt x="1526267" y="1132987"/>
                  </a:lnTo>
                  <a:lnTo>
                    <a:pt x="1567403" y="1130848"/>
                  </a:lnTo>
                  <a:lnTo>
                    <a:pt x="1605973" y="1124434"/>
                  </a:lnTo>
                  <a:lnTo>
                    <a:pt x="1675416" y="1098778"/>
                  </a:lnTo>
                  <a:lnTo>
                    <a:pt x="1733913" y="1058754"/>
                  </a:lnTo>
                  <a:lnTo>
                    <a:pt x="1778042" y="1009836"/>
                  </a:lnTo>
                  <a:lnTo>
                    <a:pt x="1970978" y="1009836"/>
                  </a:lnTo>
                  <a:lnTo>
                    <a:pt x="1970978" y="964680"/>
                  </a:lnTo>
                  <a:lnTo>
                    <a:pt x="1576896" y="964680"/>
                  </a:lnTo>
                  <a:lnTo>
                    <a:pt x="1551239" y="962970"/>
                  </a:lnTo>
                  <a:lnTo>
                    <a:pt x="1501979" y="949287"/>
                  </a:lnTo>
                  <a:lnTo>
                    <a:pt x="1456824" y="922176"/>
                  </a:lnTo>
                  <a:lnTo>
                    <a:pt x="1419879" y="883179"/>
                  </a:lnTo>
                  <a:lnTo>
                    <a:pt x="1392512" y="832293"/>
                  </a:lnTo>
                  <a:lnTo>
                    <a:pt x="1378828" y="772086"/>
                  </a:lnTo>
                  <a:lnTo>
                    <a:pt x="1377118" y="738904"/>
                  </a:lnTo>
                  <a:lnTo>
                    <a:pt x="1378828" y="705893"/>
                  </a:lnTo>
                  <a:lnTo>
                    <a:pt x="1392512" y="647054"/>
                  </a:lnTo>
                  <a:lnTo>
                    <a:pt x="1419879" y="597452"/>
                  </a:lnTo>
                  <a:lnTo>
                    <a:pt x="1456824" y="559138"/>
                  </a:lnTo>
                  <a:lnTo>
                    <a:pt x="1501466" y="533225"/>
                  </a:lnTo>
                  <a:lnTo>
                    <a:pt x="1550726" y="520226"/>
                  </a:lnTo>
                  <a:lnTo>
                    <a:pt x="1576896" y="518601"/>
                  </a:lnTo>
                  <a:lnTo>
                    <a:pt x="1970978" y="518601"/>
                  </a:lnTo>
                  <a:lnTo>
                    <a:pt x="1970978" y="470709"/>
                  </a:lnTo>
                  <a:lnTo>
                    <a:pt x="1778042" y="470709"/>
                  </a:lnTo>
                  <a:lnTo>
                    <a:pt x="1757260" y="445822"/>
                  </a:lnTo>
                  <a:lnTo>
                    <a:pt x="1733229" y="423159"/>
                  </a:lnTo>
                  <a:lnTo>
                    <a:pt x="1675416" y="384504"/>
                  </a:lnTo>
                  <a:lnTo>
                    <a:pt x="1606999" y="358847"/>
                  </a:lnTo>
                  <a:lnTo>
                    <a:pt x="1568686" y="352433"/>
                  </a:lnTo>
                  <a:lnTo>
                    <a:pt x="1527636" y="350295"/>
                  </a:lnTo>
                  <a:close/>
                </a:path>
                <a:path extrusionOk="0" h="1133475" w="9470390">
                  <a:moveTo>
                    <a:pt x="1970978" y="1009836"/>
                  </a:moveTo>
                  <a:lnTo>
                    <a:pt x="1778042" y="1009836"/>
                  </a:lnTo>
                  <a:lnTo>
                    <a:pt x="1778042" y="1120671"/>
                  </a:lnTo>
                  <a:lnTo>
                    <a:pt x="1970978" y="1120671"/>
                  </a:lnTo>
                  <a:lnTo>
                    <a:pt x="1970978" y="1009836"/>
                  </a:lnTo>
                  <a:close/>
                </a:path>
                <a:path extrusionOk="0" h="1133475" w="9470390">
                  <a:moveTo>
                    <a:pt x="1970978" y="518601"/>
                  </a:moveTo>
                  <a:lnTo>
                    <a:pt x="1576896" y="518601"/>
                  </a:lnTo>
                  <a:lnTo>
                    <a:pt x="1603151" y="520311"/>
                  </a:lnTo>
                  <a:lnTo>
                    <a:pt x="1628551" y="525443"/>
                  </a:lnTo>
                  <a:lnTo>
                    <a:pt x="1676785" y="545968"/>
                  </a:lnTo>
                  <a:lnTo>
                    <a:pt x="1718519" y="578124"/>
                  </a:lnTo>
                  <a:lnTo>
                    <a:pt x="1750675" y="622595"/>
                  </a:lnTo>
                  <a:lnTo>
                    <a:pt x="1771200" y="676987"/>
                  </a:lnTo>
                  <a:lnTo>
                    <a:pt x="1778042" y="741641"/>
                  </a:lnTo>
                  <a:lnTo>
                    <a:pt x="1776332" y="775336"/>
                  </a:lnTo>
                  <a:lnTo>
                    <a:pt x="1762648" y="835543"/>
                  </a:lnTo>
                  <a:lnTo>
                    <a:pt x="1735795" y="885317"/>
                  </a:lnTo>
                  <a:lnTo>
                    <a:pt x="1698849" y="923630"/>
                  </a:lnTo>
                  <a:lnTo>
                    <a:pt x="1653095" y="950056"/>
                  </a:lnTo>
                  <a:lnTo>
                    <a:pt x="1603151" y="963056"/>
                  </a:lnTo>
                  <a:lnTo>
                    <a:pt x="1576896" y="964680"/>
                  </a:lnTo>
                  <a:lnTo>
                    <a:pt x="1970978" y="964680"/>
                  </a:lnTo>
                  <a:lnTo>
                    <a:pt x="1970978" y="518601"/>
                  </a:lnTo>
                  <a:close/>
                </a:path>
                <a:path extrusionOk="0" h="1133475" w="9470390">
                  <a:moveTo>
                    <a:pt x="1970978" y="362610"/>
                  </a:moveTo>
                  <a:lnTo>
                    <a:pt x="1778042" y="362610"/>
                  </a:lnTo>
                  <a:lnTo>
                    <a:pt x="1778042" y="470709"/>
                  </a:lnTo>
                  <a:lnTo>
                    <a:pt x="1970978" y="470709"/>
                  </a:lnTo>
                  <a:lnTo>
                    <a:pt x="1970978" y="362610"/>
                  </a:lnTo>
                  <a:close/>
                </a:path>
                <a:path extrusionOk="0" h="1133475" w="9470390">
                  <a:moveTo>
                    <a:pt x="2349645" y="362610"/>
                  </a:moveTo>
                  <a:lnTo>
                    <a:pt x="2158078" y="362610"/>
                  </a:lnTo>
                  <a:lnTo>
                    <a:pt x="2158078" y="1120671"/>
                  </a:lnTo>
                  <a:lnTo>
                    <a:pt x="2349645" y="1120671"/>
                  </a:lnTo>
                  <a:lnTo>
                    <a:pt x="2349645" y="743009"/>
                  </a:lnTo>
                  <a:lnTo>
                    <a:pt x="2352468" y="694262"/>
                  </a:lnTo>
                  <a:lnTo>
                    <a:pt x="2360934" y="653383"/>
                  </a:lnTo>
                  <a:lnTo>
                    <a:pt x="2394801" y="595228"/>
                  </a:lnTo>
                  <a:lnTo>
                    <a:pt x="2452271" y="563414"/>
                  </a:lnTo>
                  <a:lnTo>
                    <a:pt x="2531635" y="552810"/>
                  </a:lnTo>
                  <a:lnTo>
                    <a:pt x="2582264" y="552810"/>
                  </a:lnTo>
                  <a:lnTo>
                    <a:pt x="2582264" y="480287"/>
                  </a:lnTo>
                  <a:lnTo>
                    <a:pt x="2349645" y="480287"/>
                  </a:lnTo>
                  <a:lnTo>
                    <a:pt x="2349645" y="362610"/>
                  </a:lnTo>
                  <a:close/>
                </a:path>
                <a:path extrusionOk="0" h="1133475" w="9470390">
                  <a:moveTo>
                    <a:pt x="2582264" y="351663"/>
                  </a:moveTo>
                  <a:lnTo>
                    <a:pt x="2509742" y="360215"/>
                  </a:lnTo>
                  <a:lnTo>
                    <a:pt x="2445429" y="385872"/>
                  </a:lnTo>
                  <a:lnTo>
                    <a:pt x="2392064" y="426580"/>
                  </a:lnTo>
                  <a:lnTo>
                    <a:pt x="2349645" y="480287"/>
                  </a:lnTo>
                  <a:lnTo>
                    <a:pt x="2582264" y="480287"/>
                  </a:lnTo>
                  <a:lnTo>
                    <a:pt x="2582264" y="351663"/>
                  </a:lnTo>
                  <a:close/>
                </a:path>
                <a:path extrusionOk="0" h="1133475" w="9470390">
                  <a:moveTo>
                    <a:pt x="3036959" y="350295"/>
                  </a:moveTo>
                  <a:lnTo>
                    <a:pt x="2983765" y="353374"/>
                  </a:lnTo>
                  <a:lnTo>
                    <a:pt x="2933650" y="362610"/>
                  </a:lnTo>
                  <a:lnTo>
                    <a:pt x="2886613" y="378004"/>
                  </a:lnTo>
                  <a:lnTo>
                    <a:pt x="2842655" y="399555"/>
                  </a:lnTo>
                  <a:lnTo>
                    <a:pt x="2802545" y="426067"/>
                  </a:lnTo>
                  <a:lnTo>
                    <a:pt x="2767054" y="457710"/>
                  </a:lnTo>
                  <a:lnTo>
                    <a:pt x="2736181" y="494484"/>
                  </a:lnTo>
                  <a:lnTo>
                    <a:pt x="2709926" y="536389"/>
                  </a:lnTo>
                  <a:lnTo>
                    <a:pt x="2688973" y="582058"/>
                  </a:lnTo>
                  <a:lnTo>
                    <a:pt x="2674007" y="631489"/>
                  </a:lnTo>
                  <a:lnTo>
                    <a:pt x="2665027" y="684684"/>
                  </a:lnTo>
                  <a:lnTo>
                    <a:pt x="2662034" y="741641"/>
                  </a:lnTo>
                  <a:lnTo>
                    <a:pt x="2665027" y="798684"/>
                  </a:lnTo>
                  <a:lnTo>
                    <a:pt x="2674007" y="852134"/>
                  </a:lnTo>
                  <a:lnTo>
                    <a:pt x="2688973" y="901993"/>
                  </a:lnTo>
                  <a:lnTo>
                    <a:pt x="2709926" y="948260"/>
                  </a:lnTo>
                  <a:lnTo>
                    <a:pt x="2736181" y="989653"/>
                  </a:lnTo>
                  <a:lnTo>
                    <a:pt x="2767054" y="1026256"/>
                  </a:lnTo>
                  <a:lnTo>
                    <a:pt x="2802545" y="1058070"/>
                  </a:lnTo>
                  <a:lnTo>
                    <a:pt x="2842655" y="1085095"/>
                  </a:lnTo>
                  <a:lnTo>
                    <a:pt x="2886613" y="1106047"/>
                  </a:lnTo>
                  <a:lnTo>
                    <a:pt x="2933650" y="1121014"/>
                  </a:lnTo>
                  <a:lnTo>
                    <a:pt x="2983765" y="1129993"/>
                  </a:lnTo>
                  <a:lnTo>
                    <a:pt x="3036959" y="1132987"/>
                  </a:lnTo>
                  <a:lnTo>
                    <a:pt x="3090927" y="1130086"/>
                  </a:lnTo>
                  <a:lnTo>
                    <a:pt x="3141172" y="1121383"/>
                  </a:lnTo>
                  <a:lnTo>
                    <a:pt x="3187696" y="1106879"/>
                  </a:lnTo>
                  <a:lnTo>
                    <a:pt x="3230498" y="1086572"/>
                  </a:lnTo>
                  <a:lnTo>
                    <a:pt x="3269577" y="1060464"/>
                  </a:lnTo>
                  <a:lnTo>
                    <a:pt x="3304333" y="1029430"/>
                  </a:lnTo>
                  <a:lnTo>
                    <a:pt x="3334163" y="994346"/>
                  </a:lnTo>
                  <a:lnTo>
                    <a:pt x="3350429" y="968786"/>
                  </a:lnTo>
                  <a:lnTo>
                    <a:pt x="3035591" y="968786"/>
                  </a:lnTo>
                  <a:lnTo>
                    <a:pt x="2996679" y="965108"/>
                  </a:lnTo>
                  <a:lnTo>
                    <a:pt x="2931683" y="935689"/>
                  </a:lnTo>
                  <a:lnTo>
                    <a:pt x="2884646" y="876850"/>
                  </a:lnTo>
                  <a:lnTo>
                    <a:pt x="2869680" y="837767"/>
                  </a:lnTo>
                  <a:lnTo>
                    <a:pt x="2860700" y="792697"/>
                  </a:lnTo>
                  <a:lnTo>
                    <a:pt x="2857707" y="741641"/>
                  </a:lnTo>
                  <a:lnTo>
                    <a:pt x="2860700" y="690071"/>
                  </a:lnTo>
                  <a:lnTo>
                    <a:pt x="2869680" y="644831"/>
                  </a:lnTo>
                  <a:lnTo>
                    <a:pt x="2884646" y="605918"/>
                  </a:lnTo>
                  <a:lnTo>
                    <a:pt x="2905598" y="573335"/>
                  </a:lnTo>
                  <a:lnTo>
                    <a:pt x="2962043" y="528179"/>
                  </a:lnTo>
                  <a:lnTo>
                    <a:pt x="3035591" y="513128"/>
                  </a:lnTo>
                  <a:lnTo>
                    <a:pt x="3351008" y="513128"/>
                  </a:lnTo>
                  <a:lnTo>
                    <a:pt x="3334163" y="486472"/>
                  </a:lnTo>
                  <a:lnTo>
                    <a:pt x="3304333" y="451662"/>
                  </a:lnTo>
                  <a:lnTo>
                    <a:pt x="3269577" y="421449"/>
                  </a:lnTo>
                  <a:lnTo>
                    <a:pt x="3230935" y="395833"/>
                  </a:lnTo>
                  <a:lnTo>
                    <a:pt x="3188353" y="375910"/>
                  </a:lnTo>
                  <a:lnTo>
                    <a:pt x="3141829" y="361680"/>
                  </a:lnTo>
                  <a:lnTo>
                    <a:pt x="3091365" y="353141"/>
                  </a:lnTo>
                  <a:lnTo>
                    <a:pt x="3036959" y="350295"/>
                  </a:lnTo>
                  <a:close/>
                </a:path>
                <a:path extrusionOk="0" h="1133475" w="9470390">
                  <a:moveTo>
                    <a:pt x="3394096" y="864792"/>
                  </a:moveTo>
                  <a:lnTo>
                    <a:pt x="3187477" y="864792"/>
                  </a:lnTo>
                  <a:lnTo>
                    <a:pt x="3164643" y="910289"/>
                  </a:lnTo>
                  <a:lnTo>
                    <a:pt x="3131717" y="942787"/>
                  </a:lnTo>
                  <a:lnTo>
                    <a:pt x="3088700" y="962286"/>
                  </a:lnTo>
                  <a:lnTo>
                    <a:pt x="3035591" y="968786"/>
                  </a:lnTo>
                  <a:lnTo>
                    <a:pt x="3350429" y="968786"/>
                  </a:lnTo>
                  <a:lnTo>
                    <a:pt x="3359067" y="955212"/>
                  </a:lnTo>
                  <a:lnTo>
                    <a:pt x="3379045" y="912027"/>
                  </a:lnTo>
                  <a:lnTo>
                    <a:pt x="3394096" y="864792"/>
                  </a:lnTo>
                  <a:close/>
                </a:path>
                <a:path extrusionOk="0" h="1133475" w="9470390">
                  <a:moveTo>
                    <a:pt x="3351008" y="513128"/>
                  </a:moveTo>
                  <a:lnTo>
                    <a:pt x="3035591" y="513128"/>
                  </a:lnTo>
                  <a:lnTo>
                    <a:pt x="3063129" y="514924"/>
                  </a:lnTo>
                  <a:lnTo>
                    <a:pt x="3088272" y="520311"/>
                  </a:lnTo>
                  <a:lnTo>
                    <a:pt x="3131375" y="541863"/>
                  </a:lnTo>
                  <a:lnTo>
                    <a:pt x="3165241" y="574703"/>
                  </a:lnTo>
                  <a:lnTo>
                    <a:pt x="3187477" y="618490"/>
                  </a:lnTo>
                  <a:lnTo>
                    <a:pt x="3394096" y="618490"/>
                  </a:lnTo>
                  <a:lnTo>
                    <a:pt x="3379045" y="569886"/>
                  </a:lnTo>
                  <a:lnTo>
                    <a:pt x="3359067" y="525881"/>
                  </a:lnTo>
                  <a:lnTo>
                    <a:pt x="3351008" y="513128"/>
                  </a:lnTo>
                  <a:close/>
                </a:path>
                <a:path extrusionOk="0" h="1133475" w="9470390">
                  <a:moveTo>
                    <a:pt x="3876523" y="350295"/>
                  </a:moveTo>
                  <a:lnTo>
                    <a:pt x="3823072" y="353374"/>
                  </a:lnTo>
                  <a:lnTo>
                    <a:pt x="3772186" y="362610"/>
                  </a:lnTo>
                  <a:lnTo>
                    <a:pt x="3723867" y="378004"/>
                  </a:lnTo>
                  <a:lnTo>
                    <a:pt x="3678113" y="399555"/>
                  </a:lnTo>
                  <a:lnTo>
                    <a:pt x="3635951" y="426067"/>
                  </a:lnTo>
                  <a:lnTo>
                    <a:pt x="3598407" y="457710"/>
                  </a:lnTo>
                  <a:lnTo>
                    <a:pt x="3565481" y="494484"/>
                  </a:lnTo>
                  <a:lnTo>
                    <a:pt x="3537174" y="536389"/>
                  </a:lnTo>
                  <a:lnTo>
                    <a:pt x="3515024" y="582571"/>
                  </a:lnTo>
                  <a:lnTo>
                    <a:pt x="3499202" y="632173"/>
                  </a:lnTo>
                  <a:lnTo>
                    <a:pt x="3489710" y="685197"/>
                  </a:lnTo>
                  <a:lnTo>
                    <a:pt x="3486545" y="741641"/>
                  </a:lnTo>
                  <a:lnTo>
                    <a:pt x="3489624" y="798085"/>
                  </a:lnTo>
                  <a:lnTo>
                    <a:pt x="3498860" y="851108"/>
                  </a:lnTo>
                  <a:lnTo>
                    <a:pt x="3514254" y="900710"/>
                  </a:lnTo>
                  <a:lnTo>
                    <a:pt x="3535805" y="946892"/>
                  </a:lnTo>
                  <a:lnTo>
                    <a:pt x="3563429" y="988883"/>
                  </a:lnTo>
                  <a:lnTo>
                    <a:pt x="3595670" y="1025914"/>
                  </a:lnTo>
                  <a:lnTo>
                    <a:pt x="3632530" y="1057984"/>
                  </a:lnTo>
                  <a:lnTo>
                    <a:pt x="3674008" y="1085095"/>
                  </a:lnTo>
                  <a:lnTo>
                    <a:pt x="3719163" y="1106047"/>
                  </a:lnTo>
                  <a:lnTo>
                    <a:pt x="3767055" y="1121014"/>
                  </a:lnTo>
                  <a:lnTo>
                    <a:pt x="3817684" y="1129993"/>
                  </a:lnTo>
                  <a:lnTo>
                    <a:pt x="3871049" y="1132987"/>
                  </a:lnTo>
                  <a:lnTo>
                    <a:pt x="3925099" y="1129993"/>
                  </a:lnTo>
                  <a:lnTo>
                    <a:pt x="3976411" y="1121014"/>
                  </a:lnTo>
                  <a:lnTo>
                    <a:pt x="4024988" y="1106047"/>
                  </a:lnTo>
                  <a:lnTo>
                    <a:pt x="4070827" y="1085095"/>
                  </a:lnTo>
                  <a:lnTo>
                    <a:pt x="4113588" y="1057984"/>
                  </a:lnTo>
                  <a:lnTo>
                    <a:pt x="4151559" y="1025914"/>
                  </a:lnTo>
                  <a:lnTo>
                    <a:pt x="4184742" y="988883"/>
                  </a:lnTo>
                  <a:lnTo>
                    <a:pt x="4200181" y="966049"/>
                  </a:lnTo>
                  <a:lnTo>
                    <a:pt x="3871049" y="966049"/>
                  </a:lnTo>
                  <a:lnTo>
                    <a:pt x="3831709" y="962457"/>
                  </a:lnTo>
                  <a:lnTo>
                    <a:pt x="3763292" y="933722"/>
                  </a:lnTo>
                  <a:lnTo>
                    <a:pt x="3734215" y="908578"/>
                  </a:lnTo>
                  <a:lnTo>
                    <a:pt x="3710868" y="876080"/>
                  </a:lnTo>
                  <a:lnTo>
                    <a:pt x="3694191" y="837425"/>
                  </a:lnTo>
                  <a:lnTo>
                    <a:pt x="3684185" y="792611"/>
                  </a:lnTo>
                  <a:lnTo>
                    <a:pt x="3680850" y="741641"/>
                  </a:lnTo>
                  <a:lnTo>
                    <a:pt x="3684271" y="690756"/>
                  </a:lnTo>
                  <a:lnTo>
                    <a:pt x="3694533" y="646199"/>
                  </a:lnTo>
                  <a:lnTo>
                    <a:pt x="3711637" y="607971"/>
                  </a:lnTo>
                  <a:lnTo>
                    <a:pt x="3735583" y="576071"/>
                  </a:lnTo>
                  <a:lnTo>
                    <a:pt x="3765259" y="550329"/>
                  </a:lnTo>
                  <a:lnTo>
                    <a:pt x="3834360" y="520910"/>
                  </a:lnTo>
                  <a:lnTo>
                    <a:pt x="3873786" y="517233"/>
                  </a:lnTo>
                  <a:lnTo>
                    <a:pt x="4201836" y="517233"/>
                  </a:lnTo>
                  <a:lnTo>
                    <a:pt x="4186794" y="494484"/>
                  </a:lnTo>
                  <a:lnTo>
                    <a:pt x="4154296" y="457710"/>
                  </a:lnTo>
                  <a:lnTo>
                    <a:pt x="4117009" y="426067"/>
                  </a:lnTo>
                  <a:lnTo>
                    <a:pt x="4074932" y="399555"/>
                  </a:lnTo>
                  <a:lnTo>
                    <a:pt x="4029178" y="378004"/>
                  </a:lnTo>
                  <a:lnTo>
                    <a:pt x="3980859" y="362610"/>
                  </a:lnTo>
                  <a:lnTo>
                    <a:pt x="3929973" y="353374"/>
                  </a:lnTo>
                  <a:lnTo>
                    <a:pt x="3876523" y="350295"/>
                  </a:lnTo>
                  <a:close/>
                </a:path>
                <a:path extrusionOk="0" h="1133475" w="9470390">
                  <a:moveTo>
                    <a:pt x="4201836" y="517233"/>
                  </a:moveTo>
                  <a:lnTo>
                    <a:pt x="3873786" y="517233"/>
                  </a:lnTo>
                  <a:lnTo>
                    <a:pt x="3913211" y="520910"/>
                  </a:lnTo>
                  <a:lnTo>
                    <a:pt x="3949387" y="531942"/>
                  </a:lnTo>
                  <a:lnTo>
                    <a:pt x="4011988" y="576071"/>
                  </a:lnTo>
                  <a:lnTo>
                    <a:pt x="4037131" y="607971"/>
                  </a:lnTo>
                  <a:lnTo>
                    <a:pt x="4055091" y="646199"/>
                  </a:lnTo>
                  <a:lnTo>
                    <a:pt x="4065867" y="690756"/>
                  </a:lnTo>
                  <a:lnTo>
                    <a:pt x="4069459" y="741641"/>
                  </a:lnTo>
                  <a:lnTo>
                    <a:pt x="4067748" y="776533"/>
                  </a:lnTo>
                  <a:lnTo>
                    <a:pt x="4054065" y="838109"/>
                  </a:lnTo>
                  <a:lnTo>
                    <a:pt x="4027211" y="888566"/>
                  </a:lnTo>
                  <a:lnTo>
                    <a:pt x="3990266" y="926880"/>
                  </a:lnTo>
                  <a:lnTo>
                    <a:pt x="3945196" y="952194"/>
                  </a:lnTo>
                  <a:lnTo>
                    <a:pt x="3896620" y="964509"/>
                  </a:lnTo>
                  <a:lnTo>
                    <a:pt x="3871049" y="966049"/>
                  </a:lnTo>
                  <a:lnTo>
                    <a:pt x="4200181" y="966049"/>
                  </a:lnTo>
                  <a:lnTo>
                    <a:pt x="4236482" y="900710"/>
                  </a:lnTo>
                  <a:lnTo>
                    <a:pt x="4253158" y="851108"/>
                  </a:lnTo>
                  <a:lnTo>
                    <a:pt x="4263164" y="798085"/>
                  </a:lnTo>
                  <a:lnTo>
                    <a:pt x="4266500" y="741641"/>
                  </a:lnTo>
                  <a:lnTo>
                    <a:pt x="4263250" y="685197"/>
                  </a:lnTo>
                  <a:lnTo>
                    <a:pt x="4253501" y="632173"/>
                  </a:lnTo>
                  <a:lnTo>
                    <a:pt x="4237252" y="582571"/>
                  </a:lnTo>
                  <a:lnTo>
                    <a:pt x="4214503" y="536389"/>
                  </a:lnTo>
                  <a:lnTo>
                    <a:pt x="4201836" y="517233"/>
                  </a:lnTo>
                  <a:close/>
                </a:path>
                <a:path extrusionOk="0" h="1133475" w="9470390">
                  <a:moveTo>
                    <a:pt x="4956112" y="519969"/>
                  </a:moveTo>
                  <a:lnTo>
                    <a:pt x="4763176" y="519969"/>
                  </a:lnTo>
                  <a:lnTo>
                    <a:pt x="4763270" y="886685"/>
                  </a:lnTo>
                  <a:lnTo>
                    <a:pt x="4766960" y="940478"/>
                  </a:lnTo>
                  <a:lnTo>
                    <a:pt x="4778313" y="988284"/>
                  </a:lnTo>
                  <a:lnTo>
                    <a:pt x="4797235" y="1028736"/>
                  </a:lnTo>
                  <a:lnTo>
                    <a:pt x="4823725" y="1061833"/>
                  </a:lnTo>
                  <a:lnTo>
                    <a:pt x="4857784" y="1087575"/>
                  </a:lnTo>
                  <a:lnTo>
                    <a:pt x="4899411" y="1105962"/>
                  </a:lnTo>
                  <a:lnTo>
                    <a:pt x="4948608" y="1116994"/>
                  </a:lnTo>
                  <a:lnTo>
                    <a:pt x="5005372" y="1120671"/>
                  </a:lnTo>
                  <a:lnTo>
                    <a:pt x="5125786" y="1120671"/>
                  </a:lnTo>
                  <a:lnTo>
                    <a:pt x="5125786" y="959207"/>
                  </a:lnTo>
                  <a:lnTo>
                    <a:pt x="5036844" y="959207"/>
                  </a:lnTo>
                  <a:lnTo>
                    <a:pt x="5016490" y="958181"/>
                  </a:lnTo>
                  <a:lnTo>
                    <a:pt x="4973901" y="942787"/>
                  </a:lnTo>
                  <a:lnTo>
                    <a:pt x="4957224" y="904559"/>
                  </a:lnTo>
                  <a:lnTo>
                    <a:pt x="4956112" y="886685"/>
                  </a:lnTo>
                  <a:lnTo>
                    <a:pt x="4956112" y="519969"/>
                  </a:lnTo>
                  <a:close/>
                </a:path>
                <a:path extrusionOk="0" h="1133475" w="9470390">
                  <a:moveTo>
                    <a:pt x="5125786" y="362610"/>
                  </a:moveTo>
                  <a:lnTo>
                    <a:pt x="4672865" y="362610"/>
                  </a:lnTo>
                  <a:lnTo>
                    <a:pt x="4672865" y="519969"/>
                  </a:lnTo>
                  <a:lnTo>
                    <a:pt x="5125786" y="519969"/>
                  </a:lnTo>
                  <a:lnTo>
                    <a:pt x="5125786" y="362610"/>
                  </a:lnTo>
                  <a:close/>
                </a:path>
                <a:path extrusionOk="0" h="1133475" w="9470390">
                  <a:moveTo>
                    <a:pt x="4956112" y="175147"/>
                  </a:moveTo>
                  <a:lnTo>
                    <a:pt x="4763176" y="175147"/>
                  </a:lnTo>
                  <a:lnTo>
                    <a:pt x="4763176" y="362610"/>
                  </a:lnTo>
                  <a:lnTo>
                    <a:pt x="4956112" y="362610"/>
                  </a:lnTo>
                  <a:lnTo>
                    <a:pt x="4956112" y="175147"/>
                  </a:lnTo>
                  <a:close/>
                </a:path>
                <a:path extrusionOk="0" h="1133475" w="9470390">
                  <a:moveTo>
                    <a:pt x="5594711" y="350295"/>
                  </a:moveTo>
                  <a:lnTo>
                    <a:pt x="5540234" y="353288"/>
                  </a:lnTo>
                  <a:lnTo>
                    <a:pt x="5489007" y="362268"/>
                  </a:lnTo>
                  <a:lnTo>
                    <a:pt x="5441029" y="377234"/>
                  </a:lnTo>
                  <a:lnTo>
                    <a:pt x="5396301" y="398187"/>
                  </a:lnTo>
                  <a:lnTo>
                    <a:pt x="5355593" y="424699"/>
                  </a:lnTo>
                  <a:lnTo>
                    <a:pt x="5319674" y="456341"/>
                  </a:lnTo>
                  <a:lnTo>
                    <a:pt x="5288544" y="493116"/>
                  </a:lnTo>
                  <a:lnTo>
                    <a:pt x="5262204" y="535021"/>
                  </a:lnTo>
                  <a:lnTo>
                    <a:pt x="5241251" y="581288"/>
                  </a:lnTo>
                  <a:lnTo>
                    <a:pt x="5226285" y="631147"/>
                  </a:lnTo>
                  <a:lnTo>
                    <a:pt x="5217305" y="684598"/>
                  </a:lnTo>
                  <a:lnTo>
                    <a:pt x="5214312" y="741641"/>
                  </a:lnTo>
                  <a:lnTo>
                    <a:pt x="5217305" y="798085"/>
                  </a:lnTo>
                  <a:lnTo>
                    <a:pt x="5226285" y="851108"/>
                  </a:lnTo>
                  <a:lnTo>
                    <a:pt x="5241251" y="900710"/>
                  </a:lnTo>
                  <a:lnTo>
                    <a:pt x="5262204" y="946892"/>
                  </a:lnTo>
                  <a:lnTo>
                    <a:pt x="5289143" y="988883"/>
                  </a:lnTo>
                  <a:lnTo>
                    <a:pt x="5320700" y="1025914"/>
                  </a:lnTo>
                  <a:lnTo>
                    <a:pt x="5356876" y="1057984"/>
                  </a:lnTo>
                  <a:lnTo>
                    <a:pt x="5397670" y="1085095"/>
                  </a:lnTo>
                  <a:lnTo>
                    <a:pt x="5442825" y="1106047"/>
                  </a:lnTo>
                  <a:lnTo>
                    <a:pt x="5490717" y="1121014"/>
                  </a:lnTo>
                  <a:lnTo>
                    <a:pt x="5541346" y="1129993"/>
                  </a:lnTo>
                  <a:lnTo>
                    <a:pt x="5594711" y="1132987"/>
                  </a:lnTo>
                  <a:lnTo>
                    <a:pt x="5647200" y="1130195"/>
                  </a:lnTo>
                  <a:lnTo>
                    <a:pt x="5696296" y="1121821"/>
                  </a:lnTo>
                  <a:lnTo>
                    <a:pt x="5741999" y="1107864"/>
                  </a:lnTo>
                  <a:lnTo>
                    <a:pt x="5784308" y="1088324"/>
                  </a:lnTo>
                  <a:lnTo>
                    <a:pt x="5823224" y="1063201"/>
                  </a:lnTo>
                  <a:lnTo>
                    <a:pt x="5865985" y="1025230"/>
                  </a:lnTo>
                  <a:lnTo>
                    <a:pt x="5901219" y="982469"/>
                  </a:lnTo>
                  <a:lnTo>
                    <a:pt x="5906004" y="974259"/>
                  </a:lnTo>
                  <a:lnTo>
                    <a:pt x="5590606" y="974259"/>
                  </a:lnTo>
                  <a:lnTo>
                    <a:pt x="5555114" y="971351"/>
                  </a:lnTo>
                  <a:lnTo>
                    <a:pt x="5492855" y="948089"/>
                  </a:lnTo>
                  <a:lnTo>
                    <a:pt x="5443509" y="902250"/>
                  </a:lnTo>
                  <a:lnTo>
                    <a:pt x="5414774" y="837938"/>
                  </a:lnTo>
                  <a:lnTo>
                    <a:pt x="5408616" y="799111"/>
                  </a:lnTo>
                  <a:lnTo>
                    <a:pt x="5962795" y="799111"/>
                  </a:lnTo>
                  <a:lnTo>
                    <a:pt x="5965189" y="782178"/>
                  </a:lnTo>
                  <a:lnTo>
                    <a:pt x="5966900" y="764218"/>
                  </a:lnTo>
                  <a:lnTo>
                    <a:pt x="5967926" y="745233"/>
                  </a:lnTo>
                  <a:lnTo>
                    <a:pt x="5968268" y="725221"/>
                  </a:lnTo>
                  <a:lnTo>
                    <a:pt x="5965275" y="671428"/>
                  </a:lnTo>
                  <a:lnTo>
                    <a:pt x="5965108" y="670487"/>
                  </a:lnTo>
                  <a:lnTo>
                    <a:pt x="5409985" y="670487"/>
                  </a:lnTo>
                  <a:lnTo>
                    <a:pt x="5417767" y="634311"/>
                  </a:lnTo>
                  <a:lnTo>
                    <a:pt x="5447186" y="574789"/>
                  </a:lnTo>
                  <a:lnTo>
                    <a:pt x="5494822" y="532284"/>
                  </a:lnTo>
                  <a:lnTo>
                    <a:pt x="5555029" y="510391"/>
                  </a:lnTo>
                  <a:lnTo>
                    <a:pt x="5589237" y="507654"/>
                  </a:lnTo>
                  <a:lnTo>
                    <a:pt x="5906503" y="507654"/>
                  </a:lnTo>
                  <a:lnTo>
                    <a:pt x="5894634" y="488925"/>
                  </a:lnTo>
                  <a:lnTo>
                    <a:pt x="5863932" y="453263"/>
                  </a:lnTo>
                  <a:lnTo>
                    <a:pt x="5828270" y="422561"/>
                  </a:lnTo>
                  <a:lnTo>
                    <a:pt x="5787647" y="396819"/>
                  </a:lnTo>
                  <a:lnTo>
                    <a:pt x="5743775" y="376464"/>
                  </a:lnTo>
                  <a:lnTo>
                    <a:pt x="5696994" y="361926"/>
                  </a:lnTo>
                  <a:lnTo>
                    <a:pt x="5647306" y="353203"/>
                  </a:lnTo>
                  <a:lnTo>
                    <a:pt x="5594711" y="350295"/>
                  </a:lnTo>
                  <a:close/>
                </a:path>
                <a:path extrusionOk="0" h="1133475" w="9470390">
                  <a:moveTo>
                    <a:pt x="5949112" y="882580"/>
                  </a:moveTo>
                  <a:lnTo>
                    <a:pt x="5742492" y="882580"/>
                  </a:lnTo>
                  <a:lnTo>
                    <a:pt x="5716066" y="922689"/>
                  </a:lnTo>
                  <a:lnTo>
                    <a:pt x="5681943" y="951339"/>
                  </a:lnTo>
                  <a:lnTo>
                    <a:pt x="5640122" y="968529"/>
                  </a:lnTo>
                  <a:lnTo>
                    <a:pt x="5590606" y="974259"/>
                  </a:lnTo>
                  <a:lnTo>
                    <a:pt x="5906004" y="974259"/>
                  </a:lnTo>
                  <a:lnTo>
                    <a:pt x="5928929" y="934919"/>
                  </a:lnTo>
                  <a:lnTo>
                    <a:pt x="5949112" y="882580"/>
                  </a:lnTo>
                  <a:close/>
                </a:path>
                <a:path extrusionOk="0" h="1133475" w="9470390">
                  <a:moveTo>
                    <a:pt x="5906503" y="507654"/>
                  </a:moveTo>
                  <a:lnTo>
                    <a:pt x="5589237" y="507654"/>
                  </a:lnTo>
                  <a:lnTo>
                    <a:pt x="5625413" y="510476"/>
                  </a:lnTo>
                  <a:lnTo>
                    <a:pt x="5658681" y="518943"/>
                  </a:lnTo>
                  <a:lnTo>
                    <a:pt x="5716493" y="552810"/>
                  </a:lnTo>
                  <a:lnTo>
                    <a:pt x="5755833" y="604122"/>
                  </a:lnTo>
                  <a:lnTo>
                    <a:pt x="5769859" y="670487"/>
                  </a:lnTo>
                  <a:lnTo>
                    <a:pt x="5965108" y="670487"/>
                  </a:lnTo>
                  <a:lnTo>
                    <a:pt x="5956295" y="620885"/>
                  </a:lnTo>
                  <a:lnTo>
                    <a:pt x="5941329" y="573591"/>
                  </a:lnTo>
                  <a:lnTo>
                    <a:pt x="5920376" y="529548"/>
                  </a:lnTo>
                  <a:lnTo>
                    <a:pt x="5906503" y="507654"/>
                  </a:lnTo>
                  <a:close/>
                </a:path>
                <a:path extrusionOk="0" h="1133475" w="9470390">
                  <a:moveTo>
                    <a:pt x="6450181" y="350295"/>
                  </a:moveTo>
                  <a:lnTo>
                    <a:pt x="6396730" y="353374"/>
                  </a:lnTo>
                  <a:lnTo>
                    <a:pt x="6345845" y="362610"/>
                  </a:lnTo>
                  <a:lnTo>
                    <a:pt x="6297525" y="378004"/>
                  </a:lnTo>
                  <a:lnTo>
                    <a:pt x="6251771" y="399555"/>
                  </a:lnTo>
                  <a:lnTo>
                    <a:pt x="6209609" y="426067"/>
                  </a:lnTo>
                  <a:lnTo>
                    <a:pt x="6172065" y="457710"/>
                  </a:lnTo>
                  <a:lnTo>
                    <a:pt x="6139140" y="494484"/>
                  </a:lnTo>
                  <a:lnTo>
                    <a:pt x="6110832" y="536389"/>
                  </a:lnTo>
                  <a:lnTo>
                    <a:pt x="6088682" y="582571"/>
                  </a:lnTo>
                  <a:lnTo>
                    <a:pt x="6072861" y="632173"/>
                  </a:lnTo>
                  <a:lnTo>
                    <a:pt x="6063368" y="685197"/>
                  </a:lnTo>
                  <a:lnTo>
                    <a:pt x="6060203" y="741641"/>
                  </a:lnTo>
                  <a:lnTo>
                    <a:pt x="6063282" y="798085"/>
                  </a:lnTo>
                  <a:lnTo>
                    <a:pt x="6072518" y="851108"/>
                  </a:lnTo>
                  <a:lnTo>
                    <a:pt x="6087912" y="900710"/>
                  </a:lnTo>
                  <a:lnTo>
                    <a:pt x="6109464" y="946892"/>
                  </a:lnTo>
                  <a:lnTo>
                    <a:pt x="6137087" y="988883"/>
                  </a:lnTo>
                  <a:lnTo>
                    <a:pt x="6169329" y="1025914"/>
                  </a:lnTo>
                  <a:lnTo>
                    <a:pt x="6206188" y="1057984"/>
                  </a:lnTo>
                  <a:lnTo>
                    <a:pt x="6247666" y="1085095"/>
                  </a:lnTo>
                  <a:lnTo>
                    <a:pt x="6292822" y="1106047"/>
                  </a:lnTo>
                  <a:lnTo>
                    <a:pt x="6340714" y="1121014"/>
                  </a:lnTo>
                  <a:lnTo>
                    <a:pt x="6391342" y="1129993"/>
                  </a:lnTo>
                  <a:lnTo>
                    <a:pt x="6444708" y="1132987"/>
                  </a:lnTo>
                  <a:lnTo>
                    <a:pt x="6498757" y="1129993"/>
                  </a:lnTo>
                  <a:lnTo>
                    <a:pt x="6550070" y="1121014"/>
                  </a:lnTo>
                  <a:lnTo>
                    <a:pt x="6598646" y="1106047"/>
                  </a:lnTo>
                  <a:lnTo>
                    <a:pt x="6644485" y="1085095"/>
                  </a:lnTo>
                  <a:lnTo>
                    <a:pt x="6687246" y="1057984"/>
                  </a:lnTo>
                  <a:lnTo>
                    <a:pt x="6725218" y="1025914"/>
                  </a:lnTo>
                  <a:lnTo>
                    <a:pt x="6758400" y="988883"/>
                  </a:lnTo>
                  <a:lnTo>
                    <a:pt x="6773840" y="966049"/>
                  </a:lnTo>
                  <a:lnTo>
                    <a:pt x="6444708" y="966049"/>
                  </a:lnTo>
                  <a:lnTo>
                    <a:pt x="6405368" y="962457"/>
                  </a:lnTo>
                  <a:lnTo>
                    <a:pt x="6336951" y="933722"/>
                  </a:lnTo>
                  <a:lnTo>
                    <a:pt x="6307874" y="908578"/>
                  </a:lnTo>
                  <a:lnTo>
                    <a:pt x="6284526" y="876080"/>
                  </a:lnTo>
                  <a:lnTo>
                    <a:pt x="6267850" y="837425"/>
                  </a:lnTo>
                  <a:lnTo>
                    <a:pt x="6257844" y="792611"/>
                  </a:lnTo>
                  <a:lnTo>
                    <a:pt x="6254508" y="741641"/>
                  </a:lnTo>
                  <a:lnTo>
                    <a:pt x="6257929" y="690756"/>
                  </a:lnTo>
                  <a:lnTo>
                    <a:pt x="6268192" y="646199"/>
                  </a:lnTo>
                  <a:lnTo>
                    <a:pt x="6285296" y="607971"/>
                  </a:lnTo>
                  <a:lnTo>
                    <a:pt x="6309242" y="576071"/>
                  </a:lnTo>
                  <a:lnTo>
                    <a:pt x="6338918" y="550329"/>
                  </a:lnTo>
                  <a:lnTo>
                    <a:pt x="6408019" y="520910"/>
                  </a:lnTo>
                  <a:lnTo>
                    <a:pt x="6447445" y="517233"/>
                  </a:lnTo>
                  <a:lnTo>
                    <a:pt x="6775495" y="517233"/>
                  </a:lnTo>
                  <a:lnTo>
                    <a:pt x="6760453" y="494484"/>
                  </a:lnTo>
                  <a:lnTo>
                    <a:pt x="6727955" y="457710"/>
                  </a:lnTo>
                  <a:lnTo>
                    <a:pt x="6690667" y="426067"/>
                  </a:lnTo>
                  <a:lnTo>
                    <a:pt x="6648591" y="399555"/>
                  </a:lnTo>
                  <a:lnTo>
                    <a:pt x="6602837" y="378004"/>
                  </a:lnTo>
                  <a:lnTo>
                    <a:pt x="6554517" y="362610"/>
                  </a:lnTo>
                  <a:lnTo>
                    <a:pt x="6503632" y="353374"/>
                  </a:lnTo>
                  <a:lnTo>
                    <a:pt x="6450181" y="350295"/>
                  </a:lnTo>
                  <a:close/>
                </a:path>
                <a:path extrusionOk="0" h="1133475" w="9470390">
                  <a:moveTo>
                    <a:pt x="6775495" y="517233"/>
                  </a:moveTo>
                  <a:lnTo>
                    <a:pt x="6447445" y="517233"/>
                  </a:lnTo>
                  <a:lnTo>
                    <a:pt x="6486870" y="520910"/>
                  </a:lnTo>
                  <a:lnTo>
                    <a:pt x="6523045" y="531942"/>
                  </a:lnTo>
                  <a:lnTo>
                    <a:pt x="6585647" y="576071"/>
                  </a:lnTo>
                  <a:lnTo>
                    <a:pt x="6610790" y="607971"/>
                  </a:lnTo>
                  <a:lnTo>
                    <a:pt x="6628750" y="646199"/>
                  </a:lnTo>
                  <a:lnTo>
                    <a:pt x="6639525" y="690756"/>
                  </a:lnTo>
                  <a:lnTo>
                    <a:pt x="6643117" y="741641"/>
                  </a:lnTo>
                  <a:lnTo>
                    <a:pt x="6641407" y="776533"/>
                  </a:lnTo>
                  <a:lnTo>
                    <a:pt x="6627723" y="838109"/>
                  </a:lnTo>
                  <a:lnTo>
                    <a:pt x="6600870" y="888566"/>
                  </a:lnTo>
                  <a:lnTo>
                    <a:pt x="6563924" y="926880"/>
                  </a:lnTo>
                  <a:lnTo>
                    <a:pt x="6518855" y="952194"/>
                  </a:lnTo>
                  <a:lnTo>
                    <a:pt x="6470279" y="964509"/>
                  </a:lnTo>
                  <a:lnTo>
                    <a:pt x="6444708" y="966049"/>
                  </a:lnTo>
                  <a:lnTo>
                    <a:pt x="6773840" y="966049"/>
                  </a:lnTo>
                  <a:lnTo>
                    <a:pt x="6810141" y="900710"/>
                  </a:lnTo>
                  <a:lnTo>
                    <a:pt x="6826817" y="851108"/>
                  </a:lnTo>
                  <a:lnTo>
                    <a:pt x="6836823" y="798085"/>
                  </a:lnTo>
                  <a:lnTo>
                    <a:pt x="6840159" y="741641"/>
                  </a:lnTo>
                  <a:lnTo>
                    <a:pt x="6836909" y="685197"/>
                  </a:lnTo>
                  <a:lnTo>
                    <a:pt x="6827159" y="632173"/>
                  </a:lnTo>
                  <a:lnTo>
                    <a:pt x="6810910" y="582571"/>
                  </a:lnTo>
                  <a:lnTo>
                    <a:pt x="6788162" y="536389"/>
                  </a:lnTo>
                  <a:lnTo>
                    <a:pt x="6775495" y="517233"/>
                  </a:lnTo>
                  <a:close/>
                </a:path>
                <a:path extrusionOk="0" h="1133475" w="9470390">
                  <a:moveTo>
                    <a:pt x="6607540" y="0"/>
                  </a:moveTo>
                  <a:lnTo>
                    <a:pt x="6292822" y="162832"/>
                  </a:lnTo>
                  <a:lnTo>
                    <a:pt x="6292822" y="299666"/>
                  </a:lnTo>
                  <a:lnTo>
                    <a:pt x="6607540" y="155990"/>
                  </a:lnTo>
                  <a:lnTo>
                    <a:pt x="6607540" y="0"/>
                  </a:lnTo>
                  <a:close/>
                </a:path>
                <a:path extrusionOk="0" h="1133475" w="9470390">
                  <a:moveTo>
                    <a:pt x="7172248" y="362610"/>
                  </a:moveTo>
                  <a:lnTo>
                    <a:pt x="6980680" y="362610"/>
                  </a:lnTo>
                  <a:lnTo>
                    <a:pt x="6980680" y="1120671"/>
                  </a:lnTo>
                  <a:lnTo>
                    <a:pt x="7172248" y="1120671"/>
                  </a:lnTo>
                  <a:lnTo>
                    <a:pt x="7172248" y="743009"/>
                  </a:lnTo>
                  <a:lnTo>
                    <a:pt x="7175071" y="694262"/>
                  </a:lnTo>
                  <a:lnTo>
                    <a:pt x="7183537" y="653383"/>
                  </a:lnTo>
                  <a:lnTo>
                    <a:pt x="7217404" y="595228"/>
                  </a:lnTo>
                  <a:lnTo>
                    <a:pt x="7274874" y="563414"/>
                  </a:lnTo>
                  <a:lnTo>
                    <a:pt x="7354238" y="552810"/>
                  </a:lnTo>
                  <a:lnTo>
                    <a:pt x="7404867" y="552810"/>
                  </a:lnTo>
                  <a:lnTo>
                    <a:pt x="7404867" y="480287"/>
                  </a:lnTo>
                  <a:lnTo>
                    <a:pt x="7172248" y="480287"/>
                  </a:lnTo>
                  <a:lnTo>
                    <a:pt x="7172248" y="362610"/>
                  </a:lnTo>
                  <a:close/>
                </a:path>
                <a:path extrusionOk="0" h="1133475" w="9470390">
                  <a:moveTo>
                    <a:pt x="7404867" y="351663"/>
                  </a:moveTo>
                  <a:lnTo>
                    <a:pt x="7332345" y="360215"/>
                  </a:lnTo>
                  <a:lnTo>
                    <a:pt x="7268033" y="385872"/>
                  </a:lnTo>
                  <a:lnTo>
                    <a:pt x="7214667" y="426580"/>
                  </a:lnTo>
                  <a:lnTo>
                    <a:pt x="7172248" y="480287"/>
                  </a:lnTo>
                  <a:lnTo>
                    <a:pt x="7404867" y="480287"/>
                  </a:lnTo>
                  <a:lnTo>
                    <a:pt x="7404867" y="351663"/>
                  </a:lnTo>
                  <a:close/>
                </a:path>
                <a:path extrusionOk="0" h="1133475" w="9470390">
                  <a:moveTo>
                    <a:pt x="7631049" y="47891"/>
                  </a:moveTo>
                  <a:lnTo>
                    <a:pt x="7584526" y="56101"/>
                  </a:lnTo>
                  <a:lnTo>
                    <a:pt x="7546212" y="80732"/>
                  </a:lnTo>
                  <a:lnTo>
                    <a:pt x="7521582" y="116309"/>
                  </a:lnTo>
                  <a:lnTo>
                    <a:pt x="7513372" y="160095"/>
                  </a:lnTo>
                  <a:lnTo>
                    <a:pt x="7515425" y="183101"/>
                  </a:lnTo>
                  <a:lnTo>
                    <a:pt x="7531845" y="223467"/>
                  </a:lnTo>
                  <a:lnTo>
                    <a:pt x="7564343" y="254597"/>
                  </a:lnTo>
                  <a:lnTo>
                    <a:pt x="7606761" y="270333"/>
                  </a:lnTo>
                  <a:lnTo>
                    <a:pt x="7631049" y="272300"/>
                  </a:lnTo>
                  <a:lnTo>
                    <a:pt x="7655252" y="270333"/>
                  </a:lnTo>
                  <a:lnTo>
                    <a:pt x="7696986" y="254597"/>
                  </a:lnTo>
                  <a:lnTo>
                    <a:pt x="7729485" y="223467"/>
                  </a:lnTo>
                  <a:lnTo>
                    <a:pt x="7746589" y="183101"/>
                  </a:lnTo>
                  <a:lnTo>
                    <a:pt x="7748727" y="160095"/>
                  </a:lnTo>
                  <a:lnTo>
                    <a:pt x="7746589" y="137176"/>
                  </a:lnTo>
                  <a:lnTo>
                    <a:pt x="7729485" y="97494"/>
                  </a:lnTo>
                  <a:lnTo>
                    <a:pt x="7696986" y="66364"/>
                  </a:lnTo>
                  <a:lnTo>
                    <a:pt x="7655252" y="49944"/>
                  </a:lnTo>
                  <a:lnTo>
                    <a:pt x="7631049" y="47891"/>
                  </a:lnTo>
                  <a:close/>
                </a:path>
                <a:path extrusionOk="0" h="1133475" w="9470390">
                  <a:moveTo>
                    <a:pt x="7725465" y="362610"/>
                  </a:moveTo>
                  <a:lnTo>
                    <a:pt x="7533897" y="362610"/>
                  </a:lnTo>
                  <a:lnTo>
                    <a:pt x="7533897" y="1120671"/>
                  </a:lnTo>
                  <a:lnTo>
                    <a:pt x="7725465" y="1120671"/>
                  </a:lnTo>
                  <a:lnTo>
                    <a:pt x="7725465" y="362610"/>
                  </a:lnTo>
                  <a:close/>
                </a:path>
                <a:path extrusionOk="0" h="1133475" w="9470390">
                  <a:moveTo>
                    <a:pt x="8240399" y="350295"/>
                  </a:moveTo>
                  <a:lnTo>
                    <a:pt x="8187205" y="353374"/>
                  </a:lnTo>
                  <a:lnTo>
                    <a:pt x="8137090" y="362610"/>
                  </a:lnTo>
                  <a:lnTo>
                    <a:pt x="8090053" y="378004"/>
                  </a:lnTo>
                  <a:lnTo>
                    <a:pt x="8046095" y="399555"/>
                  </a:lnTo>
                  <a:lnTo>
                    <a:pt x="8005986" y="426067"/>
                  </a:lnTo>
                  <a:lnTo>
                    <a:pt x="7970494" y="457710"/>
                  </a:lnTo>
                  <a:lnTo>
                    <a:pt x="7939621" y="494484"/>
                  </a:lnTo>
                  <a:lnTo>
                    <a:pt x="7913366" y="536389"/>
                  </a:lnTo>
                  <a:lnTo>
                    <a:pt x="7892413" y="582058"/>
                  </a:lnTo>
                  <a:lnTo>
                    <a:pt x="7877447" y="631489"/>
                  </a:lnTo>
                  <a:lnTo>
                    <a:pt x="7868467" y="684684"/>
                  </a:lnTo>
                  <a:lnTo>
                    <a:pt x="7865474" y="741641"/>
                  </a:lnTo>
                  <a:lnTo>
                    <a:pt x="7868467" y="798684"/>
                  </a:lnTo>
                  <a:lnTo>
                    <a:pt x="7877447" y="852134"/>
                  </a:lnTo>
                  <a:lnTo>
                    <a:pt x="7892413" y="901993"/>
                  </a:lnTo>
                  <a:lnTo>
                    <a:pt x="7913366" y="948260"/>
                  </a:lnTo>
                  <a:lnTo>
                    <a:pt x="7939621" y="989653"/>
                  </a:lnTo>
                  <a:lnTo>
                    <a:pt x="7970494" y="1026256"/>
                  </a:lnTo>
                  <a:lnTo>
                    <a:pt x="8005986" y="1058070"/>
                  </a:lnTo>
                  <a:lnTo>
                    <a:pt x="8046095" y="1085095"/>
                  </a:lnTo>
                  <a:lnTo>
                    <a:pt x="8090053" y="1106047"/>
                  </a:lnTo>
                  <a:lnTo>
                    <a:pt x="8137090" y="1121014"/>
                  </a:lnTo>
                  <a:lnTo>
                    <a:pt x="8187205" y="1129993"/>
                  </a:lnTo>
                  <a:lnTo>
                    <a:pt x="8240399" y="1132987"/>
                  </a:lnTo>
                  <a:lnTo>
                    <a:pt x="8294367" y="1130086"/>
                  </a:lnTo>
                  <a:lnTo>
                    <a:pt x="8344612" y="1121383"/>
                  </a:lnTo>
                  <a:lnTo>
                    <a:pt x="8391136" y="1106879"/>
                  </a:lnTo>
                  <a:lnTo>
                    <a:pt x="8433938" y="1086572"/>
                  </a:lnTo>
                  <a:lnTo>
                    <a:pt x="8473018" y="1060464"/>
                  </a:lnTo>
                  <a:lnTo>
                    <a:pt x="8507774" y="1029430"/>
                  </a:lnTo>
                  <a:lnTo>
                    <a:pt x="8537604" y="994346"/>
                  </a:lnTo>
                  <a:lnTo>
                    <a:pt x="8553869" y="968786"/>
                  </a:lnTo>
                  <a:lnTo>
                    <a:pt x="8239032" y="968786"/>
                  </a:lnTo>
                  <a:lnTo>
                    <a:pt x="8200119" y="965108"/>
                  </a:lnTo>
                  <a:lnTo>
                    <a:pt x="8135123" y="935689"/>
                  </a:lnTo>
                  <a:lnTo>
                    <a:pt x="8088086" y="876850"/>
                  </a:lnTo>
                  <a:lnTo>
                    <a:pt x="8073120" y="837767"/>
                  </a:lnTo>
                  <a:lnTo>
                    <a:pt x="8064140" y="792697"/>
                  </a:lnTo>
                  <a:lnTo>
                    <a:pt x="8061147" y="741641"/>
                  </a:lnTo>
                  <a:lnTo>
                    <a:pt x="8064140" y="690071"/>
                  </a:lnTo>
                  <a:lnTo>
                    <a:pt x="8073120" y="644831"/>
                  </a:lnTo>
                  <a:lnTo>
                    <a:pt x="8088086" y="605918"/>
                  </a:lnTo>
                  <a:lnTo>
                    <a:pt x="8109039" y="573335"/>
                  </a:lnTo>
                  <a:lnTo>
                    <a:pt x="8165483" y="528179"/>
                  </a:lnTo>
                  <a:lnTo>
                    <a:pt x="8239032" y="513128"/>
                  </a:lnTo>
                  <a:lnTo>
                    <a:pt x="8554448" y="513128"/>
                  </a:lnTo>
                  <a:lnTo>
                    <a:pt x="8537604" y="486472"/>
                  </a:lnTo>
                  <a:lnTo>
                    <a:pt x="8507774" y="451662"/>
                  </a:lnTo>
                  <a:lnTo>
                    <a:pt x="8473018" y="421449"/>
                  </a:lnTo>
                  <a:lnTo>
                    <a:pt x="8434376" y="395833"/>
                  </a:lnTo>
                  <a:lnTo>
                    <a:pt x="8391793" y="375910"/>
                  </a:lnTo>
                  <a:lnTo>
                    <a:pt x="8345269" y="361680"/>
                  </a:lnTo>
                  <a:lnTo>
                    <a:pt x="8294805" y="353141"/>
                  </a:lnTo>
                  <a:lnTo>
                    <a:pt x="8240399" y="350295"/>
                  </a:lnTo>
                  <a:close/>
                </a:path>
                <a:path extrusionOk="0" h="1133475" w="9470390">
                  <a:moveTo>
                    <a:pt x="8597537" y="864792"/>
                  </a:moveTo>
                  <a:lnTo>
                    <a:pt x="8390918" y="864792"/>
                  </a:lnTo>
                  <a:lnTo>
                    <a:pt x="8368083" y="910289"/>
                  </a:lnTo>
                  <a:lnTo>
                    <a:pt x="8335157" y="942787"/>
                  </a:lnTo>
                  <a:lnTo>
                    <a:pt x="8292140" y="962286"/>
                  </a:lnTo>
                  <a:lnTo>
                    <a:pt x="8239032" y="968786"/>
                  </a:lnTo>
                  <a:lnTo>
                    <a:pt x="8553869" y="968786"/>
                  </a:lnTo>
                  <a:lnTo>
                    <a:pt x="8562507" y="955212"/>
                  </a:lnTo>
                  <a:lnTo>
                    <a:pt x="8582485" y="912027"/>
                  </a:lnTo>
                  <a:lnTo>
                    <a:pt x="8597537" y="864792"/>
                  </a:lnTo>
                  <a:close/>
                </a:path>
                <a:path extrusionOk="0" h="1133475" w="9470390">
                  <a:moveTo>
                    <a:pt x="8554448" y="513128"/>
                  </a:moveTo>
                  <a:lnTo>
                    <a:pt x="8239032" y="513128"/>
                  </a:lnTo>
                  <a:lnTo>
                    <a:pt x="8266569" y="514924"/>
                  </a:lnTo>
                  <a:lnTo>
                    <a:pt x="8291712" y="520311"/>
                  </a:lnTo>
                  <a:lnTo>
                    <a:pt x="8334815" y="541863"/>
                  </a:lnTo>
                  <a:lnTo>
                    <a:pt x="8368682" y="574703"/>
                  </a:lnTo>
                  <a:lnTo>
                    <a:pt x="8390918" y="618490"/>
                  </a:lnTo>
                  <a:lnTo>
                    <a:pt x="8597537" y="618490"/>
                  </a:lnTo>
                  <a:lnTo>
                    <a:pt x="8582485" y="569886"/>
                  </a:lnTo>
                  <a:lnTo>
                    <a:pt x="8562507" y="525881"/>
                  </a:lnTo>
                  <a:lnTo>
                    <a:pt x="8554448" y="513128"/>
                  </a:lnTo>
                  <a:close/>
                </a:path>
                <a:path extrusionOk="0" h="1133475" w="9470390">
                  <a:moveTo>
                    <a:pt x="9079963" y="350295"/>
                  </a:moveTo>
                  <a:lnTo>
                    <a:pt x="9026512" y="353374"/>
                  </a:lnTo>
                  <a:lnTo>
                    <a:pt x="8975627" y="362610"/>
                  </a:lnTo>
                  <a:lnTo>
                    <a:pt x="8927307" y="378004"/>
                  </a:lnTo>
                  <a:lnTo>
                    <a:pt x="8881553" y="399555"/>
                  </a:lnTo>
                  <a:lnTo>
                    <a:pt x="8839391" y="426067"/>
                  </a:lnTo>
                  <a:lnTo>
                    <a:pt x="8801847" y="457710"/>
                  </a:lnTo>
                  <a:lnTo>
                    <a:pt x="8768921" y="494484"/>
                  </a:lnTo>
                  <a:lnTo>
                    <a:pt x="8740614" y="536389"/>
                  </a:lnTo>
                  <a:lnTo>
                    <a:pt x="8718464" y="582571"/>
                  </a:lnTo>
                  <a:lnTo>
                    <a:pt x="8702642" y="632173"/>
                  </a:lnTo>
                  <a:lnTo>
                    <a:pt x="8693150" y="685197"/>
                  </a:lnTo>
                  <a:lnTo>
                    <a:pt x="8689985" y="741641"/>
                  </a:lnTo>
                  <a:lnTo>
                    <a:pt x="8693064" y="798085"/>
                  </a:lnTo>
                  <a:lnTo>
                    <a:pt x="8702300" y="851108"/>
                  </a:lnTo>
                  <a:lnTo>
                    <a:pt x="8717694" y="900710"/>
                  </a:lnTo>
                  <a:lnTo>
                    <a:pt x="8739246" y="946892"/>
                  </a:lnTo>
                  <a:lnTo>
                    <a:pt x="8766869" y="988883"/>
                  </a:lnTo>
                  <a:lnTo>
                    <a:pt x="8799110" y="1025914"/>
                  </a:lnTo>
                  <a:lnTo>
                    <a:pt x="8835970" y="1057984"/>
                  </a:lnTo>
                  <a:lnTo>
                    <a:pt x="8877448" y="1085095"/>
                  </a:lnTo>
                  <a:lnTo>
                    <a:pt x="8922604" y="1106047"/>
                  </a:lnTo>
                  <a:lnTo>
                    <a:pt x="8970496" y="1121014"/>
                  </a:lnTo>
                  <a:lnTo>
                    <a:pt x="9021124" y="1129993"/>
                  </a:lnTo>
                  <a:lnTo>
                    <a:pt x="9074490" y="1132987"/>
                  </a:lnTo>
                  <a:lnTo>
                    <a:pt x="9128539" y="1129993"/>
                  </a:lnTo>
                  <a:lnTo>
                    <a:pt x="9179852" y="1121014"/>
                  </a:lnTo>
                  <a:lnTo>
                    <a:pt x="9228428" y="1106047"/>
                  </a:lnTo>
                  <a:lnTo>
                    <a:pt x="9274267" y="1085095"/>
                  </a:lnTo>
                  <a:lnTo>
                    <a:pt x="9317028" y="1057984"/>
                  </a:lnTo>
                  <a:lnTo>
                    <a:pt x="9355000" y="1025914"/>
                  </a:lnTo>
                  <a:lnTo>
                    <a:pt x="9388182" y="988883"/>
                  </a:lnTo>
                  <a:lnTo>
                    <a:pt x="9403622" y="966049"/>
                  </a:lnTo>
                  <a:lnTo>
                    <a:pt x="9074490" y="966049"/>
                  </a:lnTo>
                  <a:lnTo>
                    <a:pt x="9035150" y="962457"/>
                  </a:lnTo>
                  <a:lnTo>
                    <a:pt x="8966733" y="933722"/>
                  </a:lnTo>
                  <a:lnTo>
                    <a:pt x="8937655" y="908578"/>
                  </a:lnTo>
                  <a:lnTo>
                    <a:pt x="8914308" y="876080"/>
                  </a:lnTo>
                  <a:lnTo>
                    <a:pt x="8897631" y="837425"/>
                  </a:lnTo>
                  <a:lnTo>
                    <a:pt x="8887625" y="792611"/>
                  </a:lnTo>
                  <a:lnTo>
                    <a:pt x="8884290" y="741641"/>
                  </a:lnTo>
                  <a:lnTo>
                    <a:pt x="8887711" y="690756"/>
                  </a:lnTo>
                  <a:lnTo>
                    <a:pt x="8897974" y="646199"/>
                  </a:lnTo>
                  <a:lnTo>
                    <a:pt x="8915078" y="607971"/>
                  </a:lnTo>
                  <a:lnTo>
                    <a:pt x="8939024" y="576071"/>
                  </a:lnTo>
                  <a:lnTo>
                    <a:pt x="8968700" y="550329"/>
                  </a:lnTo>
                  <a:lnTo>
                    <a:pt x="9037801" y="520910"/>
                  </a:lnTo>
                  <a:lnTo>
                    <a:pt x="9077226" y="517233"/>
                  </a:lnTo>
                  <a:lnTo>
                    <a:pt x="9405277" y="517233"/>
                  </a:lnTo>
                  <a:lnTo>
                    <a:pt x="9390235" y="494484"/>
                  </a:lnTo>
                  <a:lnTo>
                    <a:pt x="9357737" y="457710"/>
                  </a:lnTo>
                  <a:lnTo>
                    <a:pt x="9320449" y="426067"/>
                  </a:lnTo>
                  <a:lnTo>
                    <a:pt x="9278373" y="399555"/>
                  </a:lnTo>
                  <a:lnTo>
                    <a:pt x="9232618" y="378004"/>
                  </a:lnTo>
                  <a:lnTo>
                    <a:pt x="9184299" y="362610"/>
                  </a:lnTo>
                  <a:lnTo>
                    <a:pt x="9133414" y="353374"/>
                  </a:lnTo>
                  <a:lnTo>
                    <a:pt x="9079963" y="350295"/>
                  </a:lnTo>
                  <a:close/>
                </a:path>
                <a:path extrusionOk="0" h="1133475" w="9470390">
                  <a:moveTo>
                    <a:pt x="9405277" y="517233"/>
                  </a:moveTo>
                  <a:lnTo>
                    <a:pt x="9077226" y="517233"/>
                  </a:lnTo>
                  <a:lnTo>
                    <a:pt x="9116652" y="520910"/>
                  </a:lnTo>
                  <a:lnTo>
                    <a:pt x="9152827" y="531942"/>
                  </a:lnTo>
                  <a:lnTo>
                    <a:pt x="9215429" y="576071"/>
                  </a:lnTo>
                  <a:lnTo>
                    <a:pt x="9240572" y="607971"/>
                  </a:lnTo>
                  <a:lnTo>
                    <a:pt x="9258531" y="646199"/>
                  </a:lnTo>
                  <a:lnTo>
                    <a:pt x="9269307" y="690756"/>
                  </a:lnTo>
                  <a:lnTo>
                    <a:pt x="9272899" y="741641"/>
                  </a:lnTo>
                  <a:lnTo>
                    <a:pt x="9271189" y="776533"/>
                  </a:lnTo>
                  <a:lnTo>
                    <a:pt x="9257505" y="838109"/>
                  </a:lnTo>
                  <a:lnTo>
                    <a:pt x="9230652" y="888566"/>
                  </a:lnTo>
                  <a:lnTo>
                    <a:pt x="9193706" y="926880"/>
                  </a:lnTo>
                  <a:lnTo>
                    <a:pt x="9148637" y="952194"/>
                  </a:lnTo>
                  <a:lnTo>
                    <a:pt x="9100061" y="964509"/>
                  </a:lnTo>
                  <a:lnTo>
                    <a:pt x="9074490" y="966049"/>
                  </a:lnTo>
                  <a:lnTo>
                    <a:pt x="9403622" y="966049"/>
                  </a:lnTo>
                  <a:lnTo>
                    <a:pt x="9439922" y="900710"/>
                  </a:lnTo>
                  <a:lnTo>
                    <a:pt x="9456599" y="851108"/>
                  </a:lnTo>
                  <a:lnTo>
                    <a:pt x="9466605" y="798085"/>
                  </a:lnTo>
                  <a:lnTo>
                    <a:pt x="9469941" y="741641"/>
                  </a:lnTo>
                  <a:lnTo>
                    <a:pt x="9466691" y="685197"/>
                  </a:lnTo>
                  <a:lnTo>
                    <a:pt x="9456941" y="632173"/>
                  </a:lnTo>
                  <a:lnTo>
                    <a:pt x="9440692" y="582571"/>
                  </a:lnTo>
                  <a:lnTo>
                    <a:pt x="9417944" y="536389"/>
                  </a:lnTo>
                  <a:lnTo>
                    <a:pt x="9405277" y="5172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5" name="Google Shape;24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8250" y="4217354"/>
            <a:ext cx="6797492" cy="97620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5"/>
          <p:cNvSpPr/>
          <p:nvPr/>
        </p:nvSpPr>
        <p:spPr>
          <a:xfrm>
            <a:off x="887298" y="11236613"/>
            <a:ext cx="861060" cy="617220"/>
          </a:xfrm>
          <a:custGeom>
            <a:rect b="b" l="l" r="r" t="t"/>
            <a:pathLst>
              <a:path extrusionOk="0" h="617220" w="861060">
                <a:moveTo>
                  <a:pt x="359558" y="552810"/>
                </a:moveTo>
                <a:lnTo>
                  <a:pt x="36208" y="552810"/>
                </a:lnTo>
                <a:lnTo>
                  <a:pt x="36208" y="610069"/>
                </a:lnTo>
                <a:lnTo>
                  <a:pt x="359558" y="610069"/>
                </a:lnTo>
                <a:lnTo>
                  <a:pt x="359558" y="552810"/>
                </a:lnTo>
                <a:close/>
              </a:path>
              <a:path extrusionOk="0" h="617220" w="861060">
                <a:moveTo>
                  <a:pt x="240828" y="103994"/>
                </a:moveTo>
                <a:lnTo>
                  <a:pt x="166727" y="103994"/>
                </a:lnTo>
                <a:lnTo>
                  <a:pt x="166174" y="113440"/>
                </a:lnTo>
                <a:lnTo>
                  <a:pt x="165779" y="122835"/>
                </a:lnTo>
                <a:lnTo>
                  <a:pt x="165543" y="132176"/>
                </a:lnTo>
                <a:lnTo>
                  <a:pt x="165464" y="552810"/>
                </a:lnTo>
                <a:lnTo>
                  <a:pt x="240828" y="552810"/>
                </a:lnTo>
                <a:lnTo>
                  <a:pt x="240828" y="103994"/>
                </a:lnTo>
                <a:close/>
              </a:path>
              <a:path extrusionOk="0" h="617220" w="861060">
                <a:moveTo>
                  <a:pt x="240828" y="5473"/>
                </a:moveTo>
                <a:lnTo>
                  <a:pt x="179779" y="5473"/>
                </a:lnTo>
                <a:lnTo>
                  <a:pt x="0" y="160832"/>
                </a:lnTo>
                <a:lnTo>
                  <a:pt x="23577" y="193252"/>
                </a:lnTo>
                <a:lnTo>
                  <a:pt x="24981" y="195216"/>
                </a:lnTo>
                <a:lnTo>
                  <a:pt x="41401" y="202654"/>
                </a:lnTo>
                <a:lnTo>
                  <a:pt x="44769" y="202654"/>
                </a:lnTo>
                <a:lnTo>
                  <a:pt x="166727" y="103994"/>
                </a:lnTo>
                <a:lnTo>
                  <a:pt x="240828" y="103994"/>
                </a:lnTo>
                <a:lnTo>
                  <a:pt x="240828" y="5473"/>
                </a:lnTo>
                <a:close/>
              </a:path>
              <a:path extrusionOk="0" h="617220" w="861060">
                <a:moveTo>
                  <a:pt x="504597" y="441237"/>
                </a:moveTo>
                <a:lnTo>
                  <a:pt x="496458" y="442220"/>
                </a:lnTo>
                <a:lnTo>
                  <a:pt x="488037" y="445868"/>
                </a:lnTo>
                <a:lnTo>
                  <a:pt x="455618" y="459341"/>
                </a:lnTo>
                <a:lnTo>
                  <a:pt x="474037" y="507312"/>
                </a:lnTo>
                <a:lnTo>
                  <a:pt x="498563" y="548810"/>
                </a:lnTo>
                <a:lnTo>
                  <a:pt x="532482" y="581729"/>
                </a:lnTo>
                <a:lnTo>
                  <a:pt x="577716" y="605017"/>
                </a:lnTo>
                <a:lnTo>
                  <a:pt x="615293" y="613859"/>
                </a:lnTo>
                <a:lnTo>
                  <a:pt x="659817" y="616806"/>
                </a:lnTo>
                <a:lnTo>
                  <a:pt x="680315" y="616043"/>
                </a:lnTo>
                <a:lnTo>
                  <a:pt x="719261" y="609938"/>
                </a:lnTo>
                <a:lnTo>
                  <a:pt x="755443" y="597623"/>
                </a:lnTo>
                <a:lnTo>
                  <a:pt x="801703" y="568809"/>
                </a:lnTo>
                <a:lnTo>
                  <a:pt x="817690" y="552810"/>
                </a:lnTo>
                <a:lnTo>
                  <a:pt x="658975" y="552810"/>
                </a:lnTo>
                <a:lnTo>
                  <a:pt x="642660" y="552152"/>
                </a:lnTo>
                <a:lnTo>
                  <a:pt x="602557" y="542284"/>
                </a:lnTo>
                <a:lnTo>
                  <a:pt x="566348" y="516601"/>
                </a:lnTo>
                <a:lnTo>
                  <a:pt x="543613" y="485024"/>
                </a:lnTo>
                <a:lnTo>
                  <a:pt x="530140" y="456815"/>
                </a:lnTo>
                <a:lnTo>
                  <a:pt x="526491" y="449237"/>
                </a:lnTo>
                <a:lnTo>
                  <a:pt x="520597" y="444605"/>
                </a:lnTo>
                <a:lnTo>
                  <a:pt x="504597" y="441237"/>
                </a:lnTo>
                <a:close/>
              </a:path>
              <a:path extrusionOk="0" h="617220" w="861060">
                <a:moveTo>
                  <a:pt x="818439" y="64417"/>
                </a:moveTo>
                <a:lnTo>
                  <a:pt x="666974" y="64417"/>
                </a:lnTo>
                <a:lnTo>
                  <a:pt x="678131" y="64812"/>
                </a:lnTo>
                <a:lnTo>
                  <a:pt x="688868" y="65996"/>
                </a:lnTo>
                <a:lnTo>
                  <a:pt x="727497" y="78627"/>
                </a:lnTo>
                <a:lnTo>
                  <a:pt x="761100" y="112414"/>
                </a:lnTo>
                <a:lnTo>
                  <a:pt x="773389" y="154517"/>
                </a:lnTo>
                <a:lnTo>
                  <a:pt x="773858" y="168463"/>
                </a:lnTo>
                <a:lnTo>
                  <a:pt x="773415" y="178673"/>
                </a:lnTo>
                <a:lnTo>
                  <a:pt x="761521" y="219434"/>
                </a:lnTo>
                <a:lnTo>
                  <a:pt x="731997" y="249932"/>
                </a:lnTo>
                <a:lnTo>
                  <a:pt x="696867" y="265247"/>
                </a:lnTo>
                <a:lnTo>
                  <a:pt x="649817" y="272984"/>
                </a:lnTo>
                <a:lnTo>
                  <a:pt x="631187" y="273668"/>
                </a:lnTo>
                <a:lnTo>
                  <a:pt x="631187" y="327981"/>
                </a:lnTo>
                <a:lnTo>
                  <a:pt x="674026" y="330086"/>
                </a:lnTo>
                <a:lnTo>
                  <a:pt x="722576" y="341006"/>
                </a:lnTo>
                <a:lnTo>
                  <a:pt x="763758" y="367268"/>
                </a:lnTo>
                <a:lnTo>
                  <a:pt x="782152" y="404871"/>
                </a:lnTo>
                <a:lnTo>
                  <a:pt x="785634" y="437027"/>
                </a:lnTo>
                <a:lnTo>
                  <a:pt x="785598" y="441237"/>
                </a:lnTo>
                <a:lnTo>
                  <a:pt x="777704" y="479130"/>
                </a:lnTo>
                <a:lnTo>
                  <a:pt x="753706" y="515759"/>
                </a:lnTo>
                <a:lnTo>
                  <a:pt x="714129" y="542705"/>
                </a:lnTo>
                <a:lnTo>
                  <a:pt x="674263" y="552178"/>
                </a:lnTo>
                <a:lnTo>
                  <a:pt x="658975" y="552810"/>
                </a:lnTo>
                <a:lnTo>
                  <a:pt x="817690" y="552810"/>
                </a:lnTo>
                <a:lnTo>
                  <a:pt x="844648" y="511970"/>
                </a:lnTo>
                <a:lnTo>
                  <a:pt x="859647" y="457341"/>
                </a:lnTo>
                <a:lnTo>
                  <a:pt x="860647" y="437027"/>
                </a:lnTo>
                <a:lnTo>
                  <a:pt x="858779" y="410607"/>
                </a:lnTo>
                <a:lnTo>
                  <a:pt x="843832" y="364715"/>
                </a:lnTo>
                <a:lnTo>
                  <a:pt x="814176" y="328086"/>
                </a:lnTo>
                <a:lnTo>
                  <a:pt x="769968" y="301982"/>
                </a:lnTo>
                <a:lnTo>
                  <a:pt x="742338" y="293035"/>
                </a:lnTo>
                <a:lnTo>
                  <a:pt x="754048" y="288983"/>
                </a:lnTo>
                <a:lnTo>
                  <a:pt x="795019" y="267458"/>
                </a:lnTo>
                <a:lnTo>
                  <a:pt x="825070" y="236275"/>
                </a:lnTo>
                <a:lnTo>
                  <a:pt x="842911" y="194146"/>
                </a:lnTo>
                <a:lnTo>
                  <a:pt x="847174" y="154517"/>
                </a:lnTo>
                <a:lnTo>
                  <a:pt x="846358" y="137439"/>
                </a:lnTo>
                <a:lnTo>
                  <a:pt x="843911" y="121150"/>
                </a:lnTo>
                <a:lnTo>
                  <a:pt x="839832" y="105651"/>
                </a:lnTo>
                <a:lnTo>
                  <a:pt x="834122" y="90942"/>
                </a:lnTo>
                <a:lnTo>
                  <a:pt x="826938" y="77153"/>
                </a:lnTo>
                <a:lnTo>
                  <a:pt x="818439" y="64417"/>
                </a:lnTo>
                <a:close/>
              </a:path>
              <a:path extrusionOk="0" h="617220" w="861060">
                <a:moveTo>
                  <a:pt x="671184" y="0"/>
                </a:moveTo>
                <a:lnTo>
                  <a:pt x="615924" y="6394"/>
                </a:lnTo>
                <a:lnTo>
                  <a:pt x="567296" y="24945"/>
                </a:lnTo>
                <a:lnTo>
                  <a:pt x="527114" y="55181"/>
                </a:lnTo>
                <a:lnTo>
                  <a:pt x="496879" y="97257"/>
                </a:lnTo>
                <a:lnTo>
                  <a:pt x="477774" y="150070"/>
                </a:lnTo>
                <a:lnTo>
                  <a:pt x="474143" y="170095"/>
                </a:lnTo>
                <a:lnTo>
                  <a:pt x="513299" y="176831"/>
                </a:lnTo>
                <a:lnTo>
                  <a:pt x="523684" y="178235"/>
                </a:lnTo>
                <a:lnTo>
                  <a:pt x="531543" y="177393"/>
                </a:lnTo>
                <a:lnTo>
                  <a:pt x="553244" y="144833"/>
                </a:lnTo>
                <a:lnTo>
                  <a:pt x="556454" y="135571"/>
                </a:lnTo>
                <a:lnTo>
                  <a:pt x="576348" y="103046"/>
                </a:lnTo>
                <a:lnTo>
                  <a:pt x="606135" y="79258"/>
                </a:lnTo>
                <a:lnTo>
                  <a:pt x="644975" y="66101"/>
                </a:lnTo>
                <a:lnTo>
                  <a:pt x="666974" y="64417"/>
                </a:lnTo>
                <a:lnTo>
                  <a:pt x="818439" y="64417"/>
                </a:lnTo>
                <a:lnTo>
                  <a:pt x="808624" y="52733"/>
                </a:lnTo>
                <a:lnTo>
                  <a:pt x="772021" y="24209"/>
                </a:lnTo>
                <a:lnTo>
                  <a:pt x="725339" y="6157"/>
                </a:lnTo>
                <a:lnTo>
                  <a:pt x="689973" y="684"/>
                </a:lnTo>
                <a:lnTo>
                  <a:pt x="67118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95146" y="6317241"/>
            <a:ext cx="5348251" cy="3455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495955" y="9317527"/>
            <a:ext cx="7453502" cy="1282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368422" y="4145826"/>
            <a:ext cx="4736567" cy="4926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16"/>
          <p:cNvGrpSpPr/>
          <p:nvPr/>
        </p:nvGrpSpPr>
        <p:grpSpPr>
          <a:xfrm>
            <a:off x="17077938" y="682423"/>
            <a:ext cx="2614507" cy="1356256"/>
            <a:chOff x="17077938" y="682423"/>
            <a:chExt cx="2614507" cy="1356256"/>
          </a:xfrm>
        </p:grpSpPr>
        <p:pic>
          <p:nvPicPr>
            <p:cNvPr id="255" name="Google Shape;255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077938" y="682423"/>
              <a:ext cx="2614507" cy="13562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" name="Google Shape;256;p16"/>
            <p:cNvSpPr/>
            <p:nvPr/>
          </p:nvSpPr>
          <p:spPr>
            <a:xfrm>
              <a:off x="17129557" y="721557"/>
              <a:ext cx="2369820" cy="1228090"/>
            </a:xfrm>
            <a:custGeom>
              <a:rect b="b" l="l" r="r" t="t"/>
              <a:pathLst>
                <a:path extrusionOk="0" h="1228089" w="2369819">
                  <a:moveTo>
                    <a:pt x="825017" y="908278"/>
                  </a:moveTo>
                  <a:lnTo>
                    <a:pt x="822960" y="895007"/>
                  </a:lnTo>
                  <a:lnTo>
                    <a:pt x="421919" y="960081"/>
                  </a:lnTo>
                  <a:lnTo>
                    <a:pt x="378802" y="708748"/>
                  </a:lnTo>
                  <a:lnTo>
                    <a:pt x="357708" y="712317"/>
                  </a:lnTo>
                  <a:lnTo>
                    <a:pt x="400799" y="963510"/>
                  </a:lnTo>
                  <a:lnTo>
                    <a:pt x="0" y="1028534"/>
                  </a:lnTo>
                  <a:lnTo>
                    <a:pt x="2057" y="1041806"/>
                  </a:lnTo>
                  <a:lnTo>
                    <a:pt x="403072" y="976744"/>
                  </a:lnTo>
                  <a:lnTo>
                    <a:pt x="446201" y="1228064"/>
                  </a:lnTo>
                  <a:lnTo>
                    <a:pt x="467309" y="1224508"/>
                  </a:lnTo>
                  <a:lnTo>
                    <a:pt x="424192" y="973315"/>
                  </a:lnTo>
                  <a:lnTo>
                    <a:pt x="825017" y="908278"/>
                  </a:lnTo>
                  <a:close/>
                </a:path>
                <a:path extrusionOk="0" h="1228089" w="2369819">
                  <a:moveTo>
                    <a:pt x="858266" y="93700"/>
                  </a:moveTo>
                  <a:lnTo>
                    <a:pt x="832662" y="35318"/>
                  </a:lnTo>
                  <a:lnTo>
                    <a:pt x="797864" y="13957"/>
                  </a:lnTo>
                  <a:lnTo>
                    <a:pt x="752665" y="1778"/>
                  </a:lnTo>
                  <a:lnTo>
                    <a:pt x="703453" y="0"/>
                  </a:lnTo>
                  <a:lnTo>
                    <a:pt x="653973" y="8026"/>
                  </a:lnTo>
                  <a:lnTo>
                    <a:pt x="607987" y="25234"/>
                  </a:lnTo>
                  <a:lnTo>
                    <a:pt x="569277" y="51041"/>
                  </a:lnTo>
                  <a:lnTo>
                    <a:pt x="543521" y="82232"/>
                  </a:lnTo>
                  <a:lnTo>
                    <a:pt x="533514" y="114515"/>
                  </a:lnTo>
                  <a:lnTo>
                    <a:pt x="538848" y="145516"/>
                  </a:lnTo>
                  <a:lnTo>
                    <a:pt x="559130" y="172872"/>
                  </a:lnTo>
                  <a:lnTo>
                    <a:pt x="593928" y="194246"/>
                  </a:lnTo>
                  <a:lnTo>
                    <a:pt x="639114" y="206413"/>
                  </a:lnTo>
                  <a:lnTo>
                    <a:pt x="688327" y="208191"/>
                  </a:lnTo>
                  <a:lnTo>
                    <a:pt x="737806" y="200177"/>
                  </a:lnTo>
                  <a:lnTo>
                    <a:pt x="783767" y="182981"/>
                  </a:lnTo>
                  <a:lnTo>
                    <a:pt x="822439" y="157200"/>
                  </a:lnTo>
                  <a:lnTo>
                    <a:pt x="848233" y="125984"/>
                  </a:lnTo>
                  <a:lnTo>
                    <a:pt x="858266" y="93700"/>
                  </a:lnTo>
                  <a:close/>
                </a:path>
                <a:path extrusionOk="0" h="1228089" w="2369819">
                  <a:moveTo>
                    <a:pt x="2369616" y="584365"/>
                  </a:moveTo>
                  <a:lnTo>
                    <a:pt x="2351430" y="521169"/>
                  </a:lnTo>
                  <a:lnTo>
                    <a:pt x="2305139" y="465645"/>
                  </a:lnTo>
                  <a:lnTo>
                    <a:pt x="2271661" y="442036"/>
                  </a:lnTo>
                  <a:lnTo>
                    <a:pt x="2231415" y="421868"/>
                  </a:lnTo>
                  <a:lnTo>
                    <a:pt x="2186114" y="406171"/>
                  </a:lnTo>
                  <a:lnTo>
                    <a:pt x="2137956" y="395541"/>
                  </a:lnTo>
                  <a:lnTo>
                    <a:pt x="2087740" y="389864"/>
                  </a:lnTo>
                  <a:lnTo>
                    <a:pt x="2036267" y="389001"/>
                  </a:lnTo>
                  <a:lnTo>
                    <a:pt x="1984362" y="392811"/>
                  </a:lnTo>
                  <a:lnTo>
                    <a:pt x="1932813" y="401180"/>
                  </a:lnTo>
                  <a:lnTo>
                    <a:pt x="1882444" y="413969"/>
                  </a:lnTo>
                  <a:lnTo>
                    <a:pt x="1834057" y="431050"/>
                  </a:lnTo>
                  <a:lnTo>
                    <a:pt x="1788452" y="452285"/>
                  </a:lnTo>
                  <a:lnTo>
                    <a:pt x="1746440" y="477545"/>
                  </a:lnTo>
                  <a:lnTo>
                    <a:pt x="1708835" y="506704"/>
                  </a:lnTo>
                  <a:lnTo>
                    <a:pt x="1677517" y="538480"/>
                  </a:lnTo>
                  <a:lnTo>
                    <a:pt x="1653743" y="571373"/>
                  </a:lnTo>
                  <a:lnTo>
                    <a:pt x="1628482" y="638479"/>
                  </a:lnTo>
                  <a:lnTo>
                    <a:pt x="1626819" y="671690"/>
                  </a:lnTo>
                  <a:lnTo>
                    <a:pt x="1632356" y="703986"/>
                  </a:lnTo>
                  <a:lnTo>
                    <a:pt x="1664690" y="763841"/>
                  </a:lnTo>
                  <a:lnTo>
                    <a:pt x="1724787" y="813993"/>
                  </a:lnTo>
                  <a:lnTo>
                    <a:pt x="1765020" y="834174"/>
                  </a:lnTo>
                  <a:lnTo>
                    <a:pt x="1810321" y="849871"/>
                  </a:lnTo>
                  <a:lnTo>
                    <a:pt x="1858492" y="860501"/>
                  </a:lnTo>
                  <a:lnTo>
                    <a:pt x="1908708" y="866178"/>
                  </a:lnTo>
                  <a:lnTo>
                    <a:pt x="1960181" y="867041"/>
                  </a:lnTo>
                  <a:lnTo>
                    <a:pt x="2012086" y="863231"/>
                  </a:lnTo>
                  <a:lnTo>
                    <a:pt x="2063623" y="854862"/>
                  </a:lnTo>
                  <a:lnTo>
                    <a:pt x="2113991" y="842073"/>
                  </a:lnTo>
                  <a:lnTo>
                    <a:pt x="2162378" y="825004"/>
                  </a:lnTo>
                  <a:lnTo>
                    <a:pt x="2207958" y="803783"/>
                  </a:lnTo>
                  <a:lnTo>
                    <a:pt x="2249957" y="778535"/>
                  </a:lnTo>
                  <a:lnTo>
                    <a:pt x="2287549" y="749388"/>
                  </a:lnTo>
                  <a:lnTo>
                    <a:pt x="2318880" y="717600"/>
                  </a:lnTo>
                  <a:lnTo>
                    <a:pt x="2342667" y="684695"/>
                  </a:lnTo>
                  <a:lnTo>
                    <a:pt x="2367953" y="617575"/>
                  </a:lnTo>
                  <a:lnTo>
                    <a:pt x="2369616" y="5843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7" name="Google Shape;257;p16"/>
          <p:cNvGrpSpPr/>
          <p:nvPr/>
        </p:nvGrpSpPr>
        <p:grpSpPr>
          <a:xfrm>
            <a:off x="870570" y="2057485"/>
            <a:ext cx="9554134" cy="1217191"/>
            <a:chOff x="870570" y="2057485"/>
            <a:chExt cx="9554134" cy="1217191"/>
          </a:xfrm>
        </p:grpSpPr>
        <p:pic>
          <p:nvPicPr>
            <p:cNvPr id="258" name="Google Shape;258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0570" y="2057485"/>
              <a:ext cx="9554134" cy="12171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9" name="Google Shape;259;p16"/>
            <p:cNvSpPr/>
            <p:nvPr/>
          </p:nvSpPr>
          <p:spPr>
            <a:xfrm>
              <a:off x="912665" y="2057485"/>
              <a:ext cx="9470390" cy="1133475"/>
            </a:xfrm>
            <a:custGeom>
              <a:rect b="b" l="l" r="r" t="t"/>
              <a:pathLst>
                <a:path extrusionOk="0" h="1133475" w="9470390">
                  <a:moveTo>
                    <a:pt x="217566" y="165569"/>
                  </a:moveTo>
                  <a:lnTo>
                    <a:pt x="0" y="165569"/>
                  </a:lnTo>
                  <a:lnTo>
                    <a:pt x="0" y="1120671"/>
                  </a:lnTo>
                  <a:lnTo>
                    <a:pt x="191567" y="1120671"/>
                  </a:lnTo>
                  <a:lnTo>
                    <a:pt x="191567" y="499444"/>
                  </a:lnTo>
                  <a:lnTo>
                    <a:pt x="360380" y="499444"/>
                  </a:lnTo>
                  <a:lnTo>
                    <a:pt x="217566" y="165569"/>
                  </a:lnTo>
                  <a:close/>
                </a:path>
                <a:path extrusionOk="0" h="1133475" w="9470390">
                  <a:moveTo>
                    <a:pt x="360380" y="499444"/>
                  </a:moveTo>
                  <a:lnTo>
                    <a:pt x="191567" y="499444"/>
                  </a:lnTo>
                  <a:lnTo>
                    <a:pt x="448816" y="1120671"/>
                  </a:lnTo>
                  <a:lnTo>
                    <a:pt x="593860" y="1120671"/>
                  </a:lnTo>
                  <a:lnTo>
                    <a:pt x="694746" y="875738"/>
                  </a:lnTo>
                  <a:lnTo>
                    <a:pt x="521338" y="875738"/>
                  </a:lnTo>
                  <a:lnTo>
                    <a:pt x="360380" y="499444"/>
                  </a:lnTo>
                  <a:close/>
                </a:path>
                <a:path extrusionOk="0" h="1133475" w="9470390">
                  <a:moveTo>
                    <a:pt x="1041308" y="499444"/>
                  </a:moveTo>
                  <a:lnTo>
                    <a:pt x="849740" y="499444"/>
                  </a:lnTo>
                  <a:lnTo>
                    <a:pt x="849740" y="1120671"/>
                  </a:lnTo>
                  <a:lnTo>
                    <a:pt x="1041308" y="1120671"/>
                  </a:lnTo>
                  <a:lnTo>
                    <a:pt x="1041308" y="499444"/>
                  </a:lnTo>
                  <a:close/>
                </a:path>
                <a:path extrusionOk="0" h="1133475" w="9470390">
                  <a:moveTo>
                    <a:pt x="1041308" y="165569"/>
                  </a:moveTo>
                  <a:lnTo>
                    <a:pt x="825110" y="165569"/>
                  </a:lnTo>
                  <a:lnTo>
                    <a:pt x="521338" y="875738"/>
                  </a:lnTo>
                  <a:lnTo>
                    <a:pt x="694746" y="875738"/>
                  </a:lnTo>
                  <a:lnTo>
                    <a:pt x="849740" y="499444"/>
                  </a:lnTo>
                  <a:lnTo>
                    <a:pt x="1041308" y="499444"/>
                  </a:lnTo>
                  <a:lnTo>
                    <a:pt x="1041308" y="165569"/>
                  </a:lnTo>
                  <a:close/>
                </a:path>
                <a:path extrusionOk="0" h="1133475" w="9470390">
                  <a:moveTo>
                    <a:pt x="1527636" y="350295"/>
                  </a:moveTo>
                  <a:lnTo>
                    <a:pt x="1480171" y="353288"/>
                  </a:lnTo>
                  <a:lnTo>
                    <a:pt x="1434930" y="362268"/>
                  </a:lnTo>
                  <a:lnTo>
                    <a:pt x="1391913" y="377234"/>
                  </a:lnTo>
                  <a:lnTo>
                    <a:pt x="1351119" y="398187"/>
                  </a:lnTo>
                  <a:lnTo>
                    <a:pt x="1314089" y="424699"/>
                  </a:lnTo>
                  <a:lnTo>
                    <a:pt x="1280992" y="456341"/>
                  </a:lnTo>
                  <a:lnTo>
                    <a:pt x="1251829" y="493116"/>
                  </a:lnTo>
                  <a:lnTo>
                    <a:pt x="1226600" y="535021"/>
                  </a:lnTo>
                  <a:lnTo>
                    <a:pt x="1206845" y="581117"/>
                  </a:lnTo>
                  <a:lnTo>
                    <a:pt x="1192734" y="630463"/>
                  </a:lnTo>
                  <a:lnTo>
                    <a:pt x="1184267" y="683059"/>
                  </a:lnTo>
                  <a:lnTo>
                    <a:pt x="1181445" y="738904"/>
                  </a:lnTo>
                  <a:lnTo>
                    <a:pt x="1184267" y="795434"/>
                  </a:lnTo>
                  <a:lnTo>
                    <a:pt x="1192734" y="848714"/>
                  </a:lnTo>
                  <a:lnTo>
                    <a:pt x="1206845" y="898744"/>
                  </a:lnTo>
                  <a:lnTo>
                    <a:pt x="1226600" y="945524"/>
                  </a:lnTo>
                  <a:lnTo>
                    <a:pt x="1251829" y="987515"/>
                  </a:lnTo>
                  <a:lnTo>
                    <a:pt x="1280992" y="1024545"/>
                  </a:lnTo>
                  <a:lnTo>
                    <a:pt x="1314089" y="1056616"/>
                  </a:lnTo>
                  <a:lnTo>
                    <a:pt x="1351119" y="1083726"/>
                  </a:lnTo>
                  <a:lnTo>
                    <a:pt x="1391828" y="1105278"/>
                  </a:lnTo>
                  <a:lnTo>
                    <a:pt x="1434588" y="1120671"/>
                  </a:lnTo>
                  <a:lnTo>
                    <a:pt x="1479401" y="1129908"/>
                  </a:lnTo>
                  <a:lnTo>
                    <a:pt x="1526267" y="1132987"/>
                  </a:lnTo>
                  <a:lnTo>
                    <a:pt x="1567403" y="1130848"/>
                  </a:lnTo>
                  <a:lnTo>
                    <a:pt x="1605973" y="1124434"/>
                  </a:lnTo>
                  <a:lnTo>
                    <a:pt x="1675416" y="1098778"/>
                  </a:lnTo>
                  <a:lnTo>
                    <a:pt x="1733913" y="1058754"/>
                  </a:lnTo>
                  <a:lnTo>
                    <a:pt x="1778042" y="1009836"/>
                  </a:lnTo>
                  <a:lnTo>
                    <a:pt x="1970978" y="1009836"/>
                  </a:lnTo>
                  <a:lnTo>
                    <a:pt x="1970978" y="964680"/>
                  </a:lnTo>
                  <a:lnTo>
                    <a:pt x="1576896" y="964680"/>
                  </a:lnTo>
                  <a:lnTo>
                    <a:pt x="1551239" y="962970"/>
                  </a:lnTo>
                  <a:lnTo>
                    <a:pt x="1501979" y="949287"/>
                  </a:lnTo>
                  <a:lnTo>
                    <a:pt x="1456824" y="922176"/>
                  </a:lnTo>
                  <a:lnTo>
                    <a:pt x="1419879" y="883179"/>
                  </a:lnTo>
                  <a:lnTo>
                    <a:pt x="1392512" y="832293"/>
                  </a:lnTo>
                  <a:lnTo>
                    <a:pt x="1378828" y="772086"/>
                  </a:lnTo>
                  <a:lnTo>
                    <a:pt x="1377118" y="738904"/>
                  </a:lnTo>
                  <a:lnTo>
                    <a:pt x="1378828" y="705893"/>
                  </a:lnTo>
                  <a:lnTo>
                    <a:pt x="1392512" y="647054"/>
                  </a:lnTo>
                  <a:lnTo>
                    <a:pt x="1419879" y="597452"/>
                  </a:lnTo>
                  <a:lnTo>
                    <a:pt x="1456824" y="559138"/>
                  </a:lnTo>
                  <a:lnTo>
                    <a:pt x="1501466" y="533225"/>
                  </a:lnTo>
                  <a:lnTo>
                    <a:pt x="1550726" y="520226"/>
                  </a:lnTo>
                  <a:lnTo>
                    <a:pt x="1576896" y="518601"/>
                  </a:lnTo>
                  <a:lnTo>
                    <a:pt x="1970978" y="518601"/>
                  </a:lnTo>
                  <a:lnTo>
                    <a:pt x="1970978" y="470709"/>
                  </a:lnTo>
                  <a:lnTo>
                    <a:pt x="1778042" y="470709"/>
                  </a:lnTo>
                  <a:lnTo>
                    <a:pt x="1757260" y="445822"/>
                  </a:lnTo>
                  <a:lnTo>
                    <a:pt x="1733229" y="423159"/>
                  </a:lnTo>
                  <a:lnTo>
                    <a:pt x="1675416" y="384504"/>
                  </a:lnTo>
                  <a:lnTo>
                    <a:pt x="1606999" y="358847"/>
                  </a:lnTo>
                  <a:lnTo>
                    <a:pt x="1568686" y="352433"/>
                  </a:lnTo>
                  <a:lnTo>
                    <a:pt x="1527636" y="350295"/>
                  </a:lnTo>
                  <a:close/>
                </a:path>
                <a:path extrusionOk="0" h="1133475" w="9470390">
                  <a:moveTo>
                    <a:pt x="1970978" y="1009836"/>
                  </a:moveTo>
                  <a:lnTo>
                    <a:pt x="1778042" y="1009836"/>
                  </a:lnTo>
                  <a:lnTo>
                    <a:pt x="1778042" y="1120671"/>
                  </a:lnTo>
                  <a:lnTo>
                    <a:pt x="1970978" y="1120671"/>
                  </a:lnTo>
                  <a:lnTo>
                    <a:pt x="1970978" y="1009836"/>
                  </a:lnTo>
                  <a:close/>
                </a:path>
                <a:path extrusionOk="0" h="1133475" w="9470390">
                  <a:moveTo>
                    <a:pt x="1970978" y="518601"/>
                  </a:moveTo>
                  <a:lnTo>
                    <a:pt x="1576896" y="518601"/>
                  </a:lnTo>
                  <a:lnTo>
                    <a:pt x="1603151" y="520311"/>
                  </a:lnTo>
                  <a:lnTo>
                    <a:pt x="1628551" y="525443"/>
                  </a:lnTo>
                  <a:lnTo>
                    <a:pt x="1676785" y="545968"/>
                  </a:lnTo>
                  <a:lnTo>
                    <a:pt x="1718519" y="578124"/>
                  </a:lnTo>
                  <a:lnTo>
                    <a:pt x="1750675" y="622595"/>
                  </a:lnTo>
                  <a:lnTo>
                    <a:pt x="1771200" y="676987"/>
                  </a:lnTo>
                  <a:lnTo>
                    <a:pt x="1778042" y="741641"/>
                  </a:lnTo>
                  <a:lnTo>
                    <a:pt x="1776332" y="775336"/>
                  </a:lnTo>
                  <a:lnTo>
                    <a:pt x="1762648" y="835543"/>
                  </a:lnTo>
                  <a:lnTo>
                    <a:pt x="1735795" y="885317"/>
                  </a:lnTo>
                  <a:lnTo>
                    <a:pt x="1698849" y="923630"/>
                  </a:lnTo>
                  <a:lnTo>
                    <a:pt x="1653095" y="950056"/>
                  </a:lnTo>
                  <a:lnTo>
                    <a:pt x="1603151" y="963056"/>
                  </a:lnTo>
                  <a:lnTo>
                    <a:pt x="1576896" y="964680"/>
                  </a:lnTo>
                  <a:lnTo>
                    <a:pt x="1970978" y="964680"/>
                  </a:lnTo>
                  <a:lnTo>
                    <a:pt x="1970978" y="518601"/>
                  </a:lnTo>
                  <a:close/>
                </a:path>
                <a:path extrusionOk="0" h="1133475" w="9470390">
                  <a:moveTo>
                    <a:pt x="1970978" y="362610"/>
                  </a:moveTo>
                  <a:lnTo>
                    <a:pt x="1778042" y="362610"/>
                  </a:lnTo>
                  <a:lnTo>
                    <a:pt x="1778042" y="470709"/>
                  </a:lnTo>
                  <a:lnTo>
                    <a:pt x="1970978" y="470709"/>
                  </a:lnTo>
                  <a:lnTo>
                    <a:pt x="1970978" y="362610"/>
                  </a:lnTo>
                  <a:close/>
                </a:path>
                <a:path extrusionOk="0" h="1133475" w="9470390">
                  <a:moveTo>
                    <a:pt x="2349645" y="362610"/>
                  </a:moveTo>
                  <a:lnTo>
                    <a:pt x="2158078" y="362610"/>
                  </a:lnTo>
                  <a:lnTo>
                    <a:pt x="2158078" y="1120671"/>
                  </a:lnTo>
                  <a:lnTo>
                    <a:pt x="2349645" y="1120671"/>
                  </a:lnTo>
                  <a:lnTo>
                    <a:pt x="2349645" y="743009"/>
                  </a:lnTo>
                  <a:lnTo>
                    <a:pt x="2352468" y="694262"/>
                  </a:lnTo>
                  <a:lnTo>
                    <a:pt x="2360934" y="653383"/>
                  </a:lnTo>
                  <a:lnTo>
                    <a:pt x="2394801" y="595228"/>
                  </a:lnTo>
                  <a:lnTo>
                    <a:pt x="2452271" y="563414"/>
                  </a:lnTo>
                  <a:lnTo>
                    <a:pt x="2531635" y="552810"/>
                  </a:lnTo>
                  <a:lnTo>
                    <a:pt x="2582264" y="552810"/>
                  </a:lnTo>
                  <a:lnTo>
                    <a:pt x="2582264" y="480287"/>
                  </a:lnTo>
                  <a:lnTo>
                    <a:pt x="2349645" y="480287"/>
                  </a:lnTo>
                  <a:lnTo>
                    <a:pt x="2349645" y="362610"/>
                  </a:lnTo>
                  <a:close/>
                </a:path>
                <a:path extrusionOk="0" h="1133475" w="9470390">
                  <a:moveTo>
                    <a:pt x="2582264" y="351663"/>
                  </a:moveTo>
                  <a:lnTo>
                    <a:pt x="2509742" y="360215"/>
                  </a:lnTo>
                  <a:lnTo>
                    <a:pt x="2445429" y="385872"/>
                  </a:lnTo>
                  <a:lnTo>
                    <a:pt x="2392064" y="426580"/>
                  </a:lnTo>
                  <a:lnTo>
                    <a:pt x="2349645" y="480287"/>
                  </a:lnTo>
                  <a:lnTo>
                    <a:pt x="2582264" y="480287"/>
                  </a:lnTo>
                  <a:lnTo>
                    <a:pt x="2582264" y="351663"/>
                  </a:lnTo>
                  <a:close/>
                </a:path>
                <a:path extrusionOk="0" h="1133475" w="9470390">
                  <a:moveTo>
                    <a:pt x="3036959" y="350295"/>
                  </a:moveTo>
                  <a:lnTo>
                    <a:pt x="2983765" y="353374"/>
                  </a:lnTo>
                  <a:lnTo>
                    <a:pt x="2933650" y="362610"/>
                  </a:lnTo>
                  <a:lnTo>
                    <a:pt x="2886613" y="378004"/>
                  </a:lnTo>
                  <a:lnTo>
                    <a:pt x="2842655" y="399555"/>
                  </a:lnTo>
                  <a:lnTo>
                    <a:pt x="2802545" y="426067"/>
                  </a:lnTo>
                  <a:lnTo>
                    <a:pt x="2767054" y="457710"/>
                  </a:lnTo>
                  <a:lnTo>
                    <a:pt x="2736181" y="494484"/>
                  </a:lnTo>
                  <a:lnTo>
                    <a:pt x="2709926" y="536389"/>
                  </a:lnTo>
                  <a:lnTo>
                    <a:pt x="2688973" y="582058"/>
                  </a:lnTo>
                  <a:lnTo>
                    <a:pt x="2674007" y="631489"/>
                  </a:lnTo>
                  <a:lnTo>
                    <a:pt x="2665027" y="684684"/>
                  </a:lnTo>
                  <a:lnTo>
                    <a:pt x="2662034" y="741641"/>
                  </a:lnTo>
                  <a:lnTo>
                    <a:pt x="2665027" y="798684"/>
                  </a:lnTo>
                  <a:lnTo>
                    <a:pt x="2674007" y="852134"/>
                  </a:lnTo>
                  <a:lnTo>
                    <a:pt x="2688973" y="901993"/>
                  </a:lnTo>
                  <a:lnTo>
                    <a:pt x="2709926" y="948260"/>
                  </a:lnTo>
                  <a:lnTo>
                    <a:pt x="2736181" y="989653"/>
                  </a:lnTo>
                  <a:lnTo>
                    <a:pt x="2767054" y="1026256"/>
                  </a:lnTo>
                  <a:lnTo>
                    <a:pt x="2802545" y="1058070"/>
                  </a:lnTo>
                  <a:lnTo>
                    <a:pt x="2842655" y="1085095"/>
                  </a:lnTo>
                  <a:lnTo>
                    <a:pt x="2886613" y="1106047"/>
                  </a:lnTo>
                  <a:lnTo>
                    <a:pt x="2933650" y="1121014"/>
                  </a:lnTo>
                  <a:lnTo>
                    <a:pt x="2983765" y="1129993"/>
                  </a:lnTo>
                  <a:lnTo>
                    <a:pt x="3036959" y="1132987"/>
                  </a:lnTo>
                  <a:lnTo>
                    <a:pt x="3090927" y="1130086"/>
                  </a:lnTo>
                  <a:lnTo>
                    <a:pt x="3141172" y="1121383"/>
                  </a:lnTo>
                  <a:lnTo>
                    <a:pt x="3187696" y="1106879"/>
                  </a:lnTo>
                  <a:lnTo>
                    <a:pt x="3230498" y="1086572"/>
                  </a:lnTo>
                  <a:lnTo>
                    <a:pt x="3269577" y="1060464"/>
                  </a:lnTo>
                  <a:lnTo>
                    <a:pt x="3304333" y="1029430"/>
                  </a:lnTo>
                  <a:lnTo>
                    <a:pt x="3334163" y="994346"/>
                  </a:lnTo>
                  <a:lnTo>
                    <a:pt x="3350429" y="968786"/>
                  </a:lnTo>
                  <a:lnTo>
                    <a:pt x="3035591" y="968786"/>
                  </a:lnTo>
                  <a:lnTo>
                    <a:pt x="2996679" y="965108"/>
                  </a:lnTo>
                  <a:lnTo>
                    <a:pt x="2931683" y="935689"/>
                  </a:lnTo>
                  <a:lnTo>
                    <a:pt x="2884646" y="876850"/>
                  </a:lnTo>
                  <a:lnTo>
                    <a:pt x="2869680" y="837767"/>
                  </a:lnTo>
                  <a:lnTo>
                    <a:pt x="2860700" y="792697"/>
                  </a:lnTo>
                  <a:lnTo>
                    <a:pt x="2857707" y="741641"/>
                  </a:lnTo>
                  <a:lnTo>
                    <a:pt x="2860700" y="690071"/>
                  </a:lnTo>
                  <a:lnTo>
                    <a:pt x="2869680" y="644831"/>
                  </a:lnTo>
                  <a:lnTo>
                    <a:pt x="2884646" y="605918"/>
                  </a:lnTo>
                  <a:lnTo>
                    <a:pt x="2905598" y="573335"/>
                  </a:lnTo>
                  <a:lnTo>
                    <a:pt x="2962043" y="528179"/>
                  </a:lnTo>
                  <a:lnTo>
                    <a:pt x="3035591" y="513128"/>
                  </a:lnTo>
                  <a:lnTo>
                    <a:pt x="3351008" y="513128"/>
                  </a:lnTo>
                  <a:lnTo>
                    <a:pt x="3334163" y="486472"/>
                  </a:lnTo>
                  <a:lnTo>
                    <a:pt x="3304333" y="451662"/>
                  </a:lnTo>
                  <a:lnTo>
                    <a:pt x="3269577" y="421449"/>
                  </a:lnTo>
                  <a:lnTo>
                    <a:pt x="3230935" y="395833"/>
                  </a:lnTo>
                  <a:lnTo>
                    <a:pt x="3188353" y="375910"/>
                  </a:lnTo>
                  <a:lnTo>
                    <a:pt x="3141829" y="361680"/>
                  </a:lnTo>
                  <a:lnTo>
                    <a:pt x="3091365" y="353141"/>
                  </a:lnTo>
                  <a:lnTo>
                    <a:pt x="3036959" y="350295"/>
                  </a:lnTo>
                  <a:close/>
                </a:path>
                <a:path extrusionOk="0" h="1133475" w="9470390">
                  <a:moveTo>
                    <a:pt x="3394096" y="864792"/>
                  </a:moveTo>
                  <a:lnTo>
                    <a:pt x="3187477" y="864792"/>
                  </a:lnTo>
                  <a:lnTo>
                    <a:pt x="3164643" y="910289"/>
                  </a:lnTo>
                  <a:lnTo>
                    <a:pt x="3131717" y="942787"/>
                  </a:lnTo>
                  <a:lnTo>
                    <a:pt x="3088700" y="962286"/>
                  </a:lnTo>
                  <a:lnTo>
                    <a:pt x="3035591" y="968786"/>
                  </a:lnTo>
                  <a:lnTo>
                    <a:pt x="3350429" y="968786"/>
                  </a:lnTo>
                  <a:lnTo>
                    <a:pt x="3359067" y="955212"/>
                  </a:lnTo>
                  <a:lnTo>
                    <a:pt x="3379045" y="912027"/>
                  </a:lnTo>
                  <a:lnTo>
                    <a:pt x="3394096" y="864792"/>
                  </a:lnTo>
                  <a:close/>
                </a:path>
                <a:path extrusionOk="0" h="1133475" w="9470390">
                  <a:moveTo>
                    <a:pt x="3351008" y="513128"/>
                  </a:moveTo>
                  <a:lnTo>
                    <a:pt x="3035591" y="513128"/>
                  </a:lnTo>
                  <a:lnTo>
                    <a:pt x="3063129" y="514924"/>
                  </a:lnTo>
                  <a:lnTo>
                    <a:pt x="3088272" y="520311"/>
                  </a:lnTo>
                  <a:lnTo>
                    <a:pt x="3131375" y="541863"/>
                  </a:lnTo>
                  <a:lnTo>
                    <a:pt x="3165241" y="574703"/>
                  </a:lnTo>
                  <a:lnTo>
                    <a:pt x="3187477" y="618490"/>
                  </a:lnTo>
                  <a:lnTo>
                    <a:pt x="3394096" y="618490"/>
                  </a:lnTo>
                  <a:lnTo>
                    <a:pt x="3379045" y="569886"/>
                  </a:lnTo>
                  <a:lnTo>
                    <a:pt x="3359067" y="525881"/>
                  </a:lnTo>
                  <a:lnTo>
                    <a:pt x="3351008" y="513128"/>
                  </a:lnTo>
                  <a:close/>
                </a:path>
                <a:path extrusionOk="0" h="1133475" w="9470390">
                  <a:moveTo>
                    <a:pt x="3876523" y="350295"/>
                  </a:moveTo>
                  <a:lnTo>
                    <a:pt x="3823072" y="353374"/>
                  </a:lnTo>
                  <a:lnTo>
                    <a:pt x="3772186" y="362610"/>
                  </a:lnTo>
                  <a:lnTo>
                    <a:pt x="3723867" y="378004"/>
                  </a:lnTo>
                  <a:lnTo>
                    <a:pt x="3678113" y="399555"/>
                  </a:lnTo>
                  <a:lnTo>
                    <a:pt x="3635951" y="426067"/>
                  </a:lnTo>
                  <a:lnTo>
                    <a:pt x="3598407" y="457710"/>
                  </a:lnTo>
                  <a:lnTo>
                    <a:pt x="3565481" y="494484"/>
                  </a:lnTo>
                  <a:lnTo>
                    <a:pt x="3537174" y="536389"/>
                  </a:lnTo>
                  <a:lnTo>
                    <a:pt x="3515024" y="582571"/>
                  </a:lnTo>
                  <a:lnTo>
                    <a:pt x="3499202" y="632173"/>
                  </a:lnTo>
                  <a:lnTo>
                    <a:pt x="3489710" y="685197"/>
                  </a:lnTo>
                  <a:lnTo>
                    <a:pt x="3486545" y="741641"/>
                  </a:lnTo>
                  <a:lnTo>
                    <a:pt x="3489624" y="798085"/>
                  </a:lnTo>
                  <a:lnTo>
                    <a:pt x="3498860" y="851108"/>
                  </a:lnTo>
                  <a:lnTo>
                    <a:pt x="3514254" y="900710"/>
                  </a:lnTo>
                  <a:lnTo>
                    <a:pt x="3535805" y="946892"/>
                  </a:lnTo>
                  <a:lnTo>
                    <a:pt x="3563429" y="988883"/>
                  </a:lnTo>
                  <a:lnTo>
                    <a:pt x="3595670" y="1025914"/>
                  </a:lnTo>
                  <a:lnTo>
                    <a:pt x="3632530" y="1057984"/>
                  </a:lnTo>
                  <a:lnTo>
                    <a:pt x="3674008" y="1085095"/>
                  </a:lnTo>
                  <a:lnTo>
                    <a:pt x="3719163" y="1106047"/>
                  </a:lnTo>
                  <a:lnTo>
                    <a:pt x="3767055" y="1121014"/>
                  </a:lnTo>
                  <a:lnTo>
                    <a:pt x="3817684" y="1129993"/>
                  </a:lnTo>
                  <a:lnTo>
                    <a:pt x="3871049" y="1132987"/>
                  </a:lnTo>
                  <a:lnTo>
                    <a:pt x="3925099" y="1129993"/>
                  </a:lnTo>
                  <a:lnTo>
                    <a:pt x="3976411" y="1121014"/>
                  </a:lnTo>
                  <a:lnTo>
                    <a:pt x="4024988" y="1106047"/>
                  </a:lnTo>
                  <a:lnTo>
                    <a:pt x="4070827" y="1085095"/>
                  </a:lnTo>
                  <a:lnTo>
                    <a:pt x="4113588" y="1057984"/>
                  </a:lnTo>
                  <a:lnTo>
                    <a:pt x="4151559" y="1025914"/>
                  </a:lnTo>
                  <a:lnTo>
                    <a:pt x="4184742" y="988883"/>
                  </a:lnTo>
                  <a:lnTo>
                    <a:pt x="4200181" y="966049"/>
                  </a:lnTo>
                  <a:lnTo>
                    <a:pt x="3871049" y="966049"/>
                  </a:lnTo>
                  <a:lnTo>
                    <a:pt x="3831709" y="962457"/>
                  </a:lnTo>
                  <a:lnTo>
                    <a:pt x="3763292" y="933722"/>
                  </a:lnTo>
                  <a:lnTo>
                    <a:pt x="3734215" y="908578"/>
                  </a:lnTo>
                  <a:lnTo>
                    <a:pt x="3710868" y="876080"/>
                  </a:lnTo>
                  <a:lnTo>
                    <a:pt x="3694191" y="837425"/>
                  </a:lnTo>
                  <a:lnTo>
                    <a:pt x="3684185" y="792611"/>
                  </a:lnTo>
                  <a:lnTo>
                    <a:pt x="3680850" y="741641"/>
                  </a:lnTo>
                  <a:lnTo>
                    <a:pt x="3684271" y="690756"/>
                  </a:lnTo>
                  <a:lnTo>
                    <a:pt x="3694533" y="646199"/>
                  </a:lnTo>
                  <a:lnTo>
                    <a:pt x="3711637" y="607971"/>
                  </a:lnTo>
                  <a:lnTo>
                    <a:pt x="3735583" y="576071"/>
                  </a:lnTo>
                  <a:lnTo>
                    <a:pt x="3765259" y="550329"/>
                  </a:lnTo>
                  <a:lnTo>
                    <a:pt x="3834360" y="520910"/>
                  </a:lnTo>
                  <a:lnTo>
                    <a:pt x="3873786" y="517233"/>
                  </a:lnTo>
                  <a:lnTo>
                    <a:pt x="4201836" y="517233"/>
                  </a:lnTo>
                  <a:lnTo>
                    <a:pt x="4186794" y="494484"/>
                  </a:lnTo>
                  <a:lnTo>
                    <a:pt x="4154296" y="457710"/>
                  </a:lnTo>
                  <a:lnTo>
                    <a:pt x="4117009" y="426067"/>
                  </a:lnTo>
                  <a:lnTo>
                    <a:pt x="4074932" y="399555"/>
                  </a:lnTo>
                  <a:lnTo>
                    <a:pt x="4029178" y="378004"/>
                  </a:lnTo>
                  <a:lnTo>
                    <a:pt x="3980859" y="362610"/>
                  </a:lnTo>
                  <a:lnTo>
                    <a:pt x="3929973" y="353374"/>
                  </a:lnTo>
                  <a:lnTo>
                    <a:pt x="3876523" y="350295"/>
                  </a:lnTo>
                  <a:close/>
                </a:path>
                <a:path extrusionOk="0" h="1133475" w="9470390">
                  <a:moveTo>
                    <a:pt x="4201836" y="517233"/>
                  </a:moveTo>
                  <a:lnTo>
                    <a:pt x="3873786" y="517233"/>
                  </a:lnTo>
                  <a:lnTo>
                    <a:pt x="3913211" y="520910"/>
                  </a:lnTo>
                  <a:lnTo>
                    <a:pt x="3949387" y="531942"/>
                  </a:lnTo>
                  <a:lnTo>
                    <a:pt x="4011988" y="576071"/>
                  </a:lnTo>
                  <a:lnTo>
                    <a:pt x="4037131" y="607971"/>
                  </a:lnTo>
                  <a:lnTo>
                    <a:pt x="4055091" y="646199"/>
                  </a:lnTo>
                  <a:lnTo>
                    <a:pt x="4065867" y="690756"/>
                  </a:lnTo>
                  <a:lnTo>
                    <a:pt x="4069459" y="741641"/>
                  </a:lnTo>
                  <a:lnTo>
                    <a:pt x="4067748" y="776533"/>
                  </a:lnTo>
                  <a:lnTo>
                    <a:pt x="4054065" y="838109"/>
                  </a:lnTo>
                  <a:lnTo>
                    <a:pt x="4027211" y="888566"/>
                  </a:lnTo>
                  <a:lnTo>
                    <a:pt x="3990266" y="926880"/>
                  </a:lnTo>
                  <a:lnTo>
                    <a:pt x="3945196" y="952194"/>
                  </a:lnTo>
                  <a:lnTo>
                    <a:pt x="3896620" y="964509"/>
                  </a:lnTo>
                  <a:lnTo>
                    <a:pt x="3871049" y="966049"/>
                  </a:lnTo>
                  <a:lnTo>
                    <a:pt x="4200181" y="966049"/>
                  </a:lnTo>
                  <a:lnTo>
                    <a:pt x="4236482" y="900710"/>
                  </a:lnTo>
                  <a:lnTo>
                    <a:pt x="4253158" y="851108"/>
                  </a:lnTo>
                  <a:lnTo>
                    <a:pt x="4263164" y="798085"/>
                  </a:lnTo>
                  <a:lnTo>
                    <a:pt x="4266500" y="741641"/>
                  </a:lnTo>
                  <a:lnTo>
                    <a:pt x="4263250" y="685197"/>
                  </a:lnTo>
                  <a:lnTo>
                    <a:pt x="4253501" y="632173"/>
                  </a:lnTo>
                  <a:lnTo>
                    <a:pt x="4237252" y="582571"/>
                  </a:lnTo>
                  <a:lnTo>
                    <a:pt x="4214503" y="536389"/>
                  </a:lnTo>
                  <a:lnTo>
                    <a:pt x="4201836" y="517233"/>
                  </a:lnTo>
                  <a:close/>
                </a:path>
                <a:path extrusionOk="0" h="1133475" w="9470390">
                  <a:moveTo>
                    <a:pt x="4956112" y="519969"/>
                  </a:moveTo>
                  <a:lnTo>
                    <a:pt x="4763176" y="519969"/>
                  </a:lnTo>
                  <a:lnTo>
                    <a:pt x="4763270" y="886685"/>
                  </a:lnTo>
                  <a:lnTo>
                    <a:pt x="4766960" y="940478"/>
                  </a:lnTo>
                  <a:lnTo>
                    <a:pt x="4778313" y="988284"/>
                  </a:lnTo>
                  <a:lnTo>
                    <a:pt x="4797235" y="1028736"/>
                  </a:lnTo>
                  <a:lnTo>
                    <a:pt x="4823725" y="1061833"/>
                  </a:lnTo>
                  <a:lnTo>
                    <a:pt x="4857784" y="1087575"/>
                  </a:lnTo>
                  <a:lnTo>
                    <a:pt x="4899411" y="1105962"/>
                  </a:lnTo>
                  <a:lnTo>
                    <a:pt x="4948608" y="1116994"/>
                  </a:lnTo>
                  <a:lnTo>
                    <a:pt x="5005372" y="1120671"/>
                  </a:lnTo>
                  <a:lnTo>
                    <a:pt x="5125786" y="1120671"/>
                  </a:lnTo>
                  <a:lnTo>
                    <a:pt x="5125786" y="959207"/>
                  </a:lnTo>
                  <a:lnTo>
                    <a:pt x="5036844" y="959207"/>
                  </a:lnTo>
                  <a:lnTo>
                    <a:pt x="5016490" y="958181"/>
                  </a:lnTo>
                  <a:lnTo>
                    <a:pt x="4973901" y="942787"/>
                  </a:lnTo>
                  <a:lnTo>
                    <a:pt x="4957224" y="904559"/>
                  </a:lnTo>
                  <a:lnTo>
                    <a:pt x="4956112" y="886685"/>
                  </a:lnTo>
                  <a:lnTo>
                    <a:pt x="4956112" y="519969"/>
                  </a:lnTo>
                  <a:close/>
                </a:path>
                <a:path extrusionOk="0" h="1133475" w="9470390">
                  <a:moveTo>
                    <a:pt x="5125786" y="362610"/>
                  </a:moveTo>
                  <a:lnTo>
                    <a:pt x="4672865" y="362610"/>
                  </a:lnTo>
                  <a:lnTo>
                    <a:pt x="4672865" y="519969"/>
                  </a:lnTo>
                  <a:lnTo>
                    <a:pt x="5125786" y="519969"/>
                  </a:lnTo>
                  <a:lnTo>
                    <a:pt x="5125786" y="362610"/>
                  </a:lnTo>
                  <a:close/>
                </a:path>
                <a:path extrusionOk="0" h="1133475" w="9470390">
                  <a:moveTo>
                    <a:pt x="4956112" y="175147"/>
                  </a:moveTo>
                  <a:lnTo>
                    <a:pt x="4763176" y="175147"/>
                  </a:lnTo>
                  <a:lnTo>
                    <a:pt x="4763176" y="362610"/>
                  </a:lnTo>
                  <a:lnTo>
                    <a:pt x="4956112" y="362610"/>
                  </a:lnTo>
                  <a:lnTo>
                    <a:pt x="4956112" y="175147"/>
                  </a:lnTo>
                  <a:close/>
                </a:path>
                <a:path extrusionOk="0" h="1133475" w="9470390">
                  <a:moveTo>
                    <a:pt x="5594711" y="350295"/>
                  </a:moveTo>
                  <a:lnTo>
                    <a:pt x="5540234" y="353288"/>
                  </a:lnTo>
                  <a:lnTo>
                    <a:pt x="5489007" y="362268"/>
                  </a:lnTo>
                  <a:lnTo>
                    <a:pt x="5441029" y="377234"/>
                  </a:lnTo>
                  <a:lnTo>
                    <a:pt x="5396301" y="398187"/>
                  </a:lnTo>
                  <a:lnTo>
                    <a:pt x="5355593" y="424699"/>
                  </a:lnTo>
                  <a:lnTo>
                    <a:pt x="5319674" y="456341"/>
                  </a:lnTo>
                  <a:lnTo>
                    <a:pt x="5288544" y="493116"/>
                  </a:lnTo>
                  <a:lnTo>
                    <a:pt x="5262204" y="535021"/>
                  </a:lnTo>
                  <a:lnTo>
                    <a:pt x="5241251" y="581288"/>
                  </a:lnTo>
                  <a:lnTo>
                    <a:pt x="5226285" y="631147"/>
                  </a:lnTo>
                  <a:lnTo>
                    <a:pt x="5217305" y="684598"/>
                  </a:lnTo>
                  <a:lnTo>
                    <a:pt x="5214312" y="741641"/>
                  </a:lnTo>
                  <a:lnTo>
                    <a:pt x="5217305" y="798085"/>
                  </a:lnTo>
                  <a:lnTo>
                    <a:pt x="5226285" y="851108"/>
                  </a:lnTo>
                  <a:lnTo>
                    <a:pt x="5241251" y="900710"/>
                  </a:lnTo>
                  <a:lnTo>
                    <a:pt x="5262204" y="946892"/>
                  </a:lnTo>
                  <a:lnTo>
                    <a:pt x="5289143" y="988883"/>
                  </a:lnTo>
                  <a:lnTo>
                    <a:pt x="5320700" y="1025914"/>
                  </a:lnTo>
                  <a:lnTo>
                    <a:pt x="5356876" y="1057984"/>
                  </a:lnTo>
                  <a:lnTo>
                    <a:pt x="5397670" y="1085095"/>
                  </a:lnTo>
                  <a:lnTo>
                    <a:pt x="5442825" y="1106047"/>
                  </a:lnTo>
                  <a:lnTo>
                    <a:pt x="5490717" y="1121014"/>
                  </a:lnTo>
                  <a:lnTo>
                    <a:pt x="5541346" y="1129993"/>
                  </a:lnTo>
                  <a:lnTo>
                    <a:pt x="5594711" y="1132987"/>
                  </a:lnTo>
                  <a:lnTo>
                    <a:pt x="5647200" y="1130195"/>
                  </a:lnTo>
                  <a:lnTo>
                    <a:pt x="5696296" y="1121821"/>
                  </a:lnTo>
                  <a:lnTo>
                    <a:pt x="5741999" y="1107864"/>
                  </a:lnTo>
                  <a:lnTo>
                    <a:pt x="5784308" y="1088324"/>
                  </a:lnTo>
                  <a:lnTo>
                    <a:pt x="5823224" y="1063201"/>
                  </a:lnTo>
                  <a:lnTo>
                    <a:pt x="5865985" y="1025230"/>
                  </a:lnTo>
                  <a:lnTo>
                    <a:pt x="5901219" y="982469"/>
                  </a:lnTo>
                  <a:lnTo>
                    <a:pt x="5906004" y="974259"/>
                  </a:lnTo>
                  <a:lnTo>
                    <a:pt x="5590606" y="974259"/>
                  </a:lnTo>
                  <a:lnTo>
                    <a:pt x="5555114" y="971351"/>
                  </a:lnTo>
                  <a:lnTo>
                    <a:pt x="5492855" y="948089"/>
                  </a:lnTo>
                  <a:lnTo>
                    <a:pt x="5443509" y="902250"/>
                  </a:lnTo>
                  <a:lnTo>
                    <a:pt x="5414774" y="837938"/>
                  </a:lnTo>
                  <a:lnTo>
                    <a:pt x="5408616" y="799111"/>
                  </a:lnTo>
                  <a:lnTo>
                    <a:pt x="5962795" y="799111"/>
                  </a:lnTo>
                  <a:lnTo>
                    <a:pt x="5965189" y="782178"/>
                  </a:lnTo>
                  <a:lnTo>
                    <a:pt x="5966900" y="764218"/>
                  </a:lnTo>
                  <a:lnTo>
                    <a:pt x="5967926" y="745233"/>
                  </a:lnTo>
                  <a:lnTo>
                    <a:pt x="5968268" y="725221"/>
                  </a:lnTo>
                  <a:lnTo>
                    <a:pt x="5965275" y="671428"/>
                  </a:lnTo>
                  <a:lnTo>
                    <a:pt x="5965108" y="670487"/>
                  </a:lnTo>
                  <a:lnTo>
                    <a:pt x="5409985" y="670487"/>
                  </a:lnTo>
                  <a:lnTo>
                    <a:pt x="5417767" y="634311"/>
                  </a:lnTo>
                  <a:lnTo>
                    <a:pt x="5447186" y="574789"/>
                  </a:lnTo>
                  <a:lnTo>
                    <a:pt x="5494822" y="532284"/>
                  </a:lnTo>
                  <a:lnTo>
                    <a:pt x="5555029" y="510391"/>
                  </a:lnTo>
                  <a:lnTo>
                    <a:pt x="5589237" y="507654"/>
                  </a:lnTo>
                  <a:lnTo>
                    <a:pt x="5906503" y="507654"/>
                  </a:lnTo>
                  <a:lnTo>
                    <a:pt x="5894634" y="488925"/>
                  </a:lnTo>
                  <a:lnTo>
                    <a:pt x="5863932" y="453263"/>
                  </a:lnTo>
                  <a:lnTo>
                    <a:pt x="5828270" y="422561"/>
                  </a:lnTo>
                  <a:lnTo>
                    <a:pt x="5787647" y="396819"/>
                  </a:lnTo>
                  <a:lnTo>
                    <a:pt x="5743775" y="376464"/>
                  </a:lnTo>
                  <a:lnTo>
                    <a:pt x="5696994" y="361926"/>
                  </a:lnTo>
                  <a:lnTo>
                    <a:pt x="5647306" y="353203"/>
                  </a:lnTo>
                  <a:lnTo>
                    <a:pt x="5594711" y="350295"/>
                  </a:lnTo>
                  <a:close/>
                </a:path>
                <a:path extrusionOk="0" h="1133475" w="9470390">
                  <a:moveTo>
                    <a:pt x="5949112" y="882580"/>
                  </a:moveTo>
                  <a:lnTo>
                    <a:pt x="5742492" y="882580"/>
                  </a:lnTo>
                  <a:lnTo>
                    <a:pt x="5716066" y="922689"/>
                  </a:lnTo>
                  <a:lnTo>
                    <a:pt x="5681943" y="951339"/>
                  </a:lnTo>
                  <a:lnTo>
                    <a:pt x="5640122" y="968529"/>
                  </a:lnTo>
                  <a:lnTo>
                    <a:pt x="5590606" y="974259"/>
                  </a:lnTo>
                  <a:lnTo>
                    <a:pt x="5906004" y="974259"/>
                  </a:lnTo>
                  <a:lnTo>
                    <a:pt x="5928929" y="934919"/>
                  </a:lnTo>
                  <a:lnTo>
                    <a:pt x="5949112" y="882580"/>
                  </a:lnTo>
                  <a:close/>
                </a:path>
                <a:path extrusionOk="0" h="1133475" w="9470390">
                  <a:moveTo>
                    <a:pt x="5906503" y="507654"/>
                  </a:moveTo>
                  <a:lnTo>
                    <a:pt x="5589237" y="507654"/>
                  </a:lnTo>
                  <a:lnTo>
                    <a:pt x="5625413" y="510476"/>
                  </a:lnTo>
                  <a:lnTo>
                    <a:pt x="5658681" y="518943"/>
                  </a:lnTo>
                  <a:lnTo>
                    <a:pt x="5716493" y="552810"/>
                  </a:lnTo>
                  <a:lnTo>
                    <a:pt x="5755833" y="604122"/>
                  </a:lnTo>
                  <a:lnTo>
                    <a:pt x="5769859" y="670487"/>
                  </a:lnTo>
                  <a:lnTo>
                    <a:pt x="5965108" y="670487"/>
                  </a:lnTo>
                  <a:lnTo>
                    <a:pt x="5956295" y="620885"/>
                  </a:lnTo>
                  <a:lnTo>
                    <a:pt x="5941329" y="573591"/>
                  </a:lnTo>
                  <a:lnTo>
                    <a:pt x="5920376" y="529548"/>
                  </a:lnTo>
                  <a:lnTo>
                    <a:pt x="5906503" y="507654"/>
                  </a:lnTo>
                  <a:close/>
                </a:path>
                <a:path extrusionOk="0" h="1133475" w="9470390">
                  <a:moveTo>
                    <a:pt x="6450181" y="350295"/>
                  </a:moveTo>
                  <a:lnTo>
                    <a:pt x="6396730" y="353374"/>
                  </a:lnTo>
                  <a:lnTo>
                    <a:pt x="6345845" y="362610"/>
                  </a:lnTo>
                  <a:lnTo>
                    <a:pt x="6297525" y="378004"/>
                  </a:lnTo>
                  <a:lnTo>
                    <a:pt x="6251771" y="399555"/>
                  </a:lnTo>
                  <a:lnTo>
                    <a:pt x="6209609" y="426067"/>
                  </a:lnTo>
                  <a:lnTo>
                    <a:pt x="6172065" y="457710"/>
                  </a:lnTo>
                  <a:lnTo>
                    <a:pt x="6139140" y="494484"/>
                  </a:lnTo>
                  <a:lnTo>
                    <a:pt x="6110832" y="536389"/>
                  </a:lnTo>
                  <a:lnTo>
                    <a:pt x="6088682" y="582571"/>
                  </a:lnTo>
                  <a:lnTo>
                    <a:pt x="6072861" y="632173"/>
                  </a:lnTo>
                  <a:lnTo>
                    <a:pt x="6063368" y="685197"/>
                  </a:lnTo>
                  <a:lnTo>
                    <a:pt x="6060203" y="741641"/>
                  </a:lnTo>
                  <a:lnTo>
                    <a:pt x="6063282" y="798085"/>
                  </a:lnTo>
                  <a:lnTo>
                    <a:pt x="6072518" y="851108"/>
                  </a:lnTo>
                  <a:lnTo>
                    <a:pt x="6087912" y="900710"/>
                  </a:lnTo>
                  <a:lnTo>
                    <a:pt x="6109464" y="946892"/>
                  </a:lnTo>
                  <a:lnTo>
                    <a:pt x="6137087" y="988883"/>
                  </a:lnTo>
                  <a:lnTo>
                    <a:pt x="6169329" y="1025914"/>
                  </a:lnTo>
                  <a:lnTo>
                    <a:pt x="6206188" y="1057984"/>
                  </a:lnTo>
                  <a:lnTo>
                    <a:pt x="6247666" y="1085095"/>
                  </a:lnTo>
                  <a:lnTo>
                    <a:pt x="6292822" y="1106047"/>
                  </a:lnTo>
                  <a:lnTo>
                    <a:pt x="6340714" y="1121014"/>
                  </a:lnTo>
                  <a:lnTo>
                    <a:pt x="6391342" y="1129993"/>
                  </a:lnTo>
                  <a:lnTo>
                    <a:pt x="6444708" y="1132987"/>
                  </a:lnTo>
                  <a:lnTo>
                    <a:pt x="6498757" y="1129993"/>
                  </a:lnTo>
                  <a:lnTo>
                    <a:pt x="6550070" y="1121014"/>
                  </a:lnTo>
                  <a:lnTo>
                    <a:pt x="6598646" y="1106047"/>
                  </a:lnTo>
                  <a:lnTo>
                    <a:pt x="6644485" y="1085095"/>
                  </a:lnTo>
                  <a:lnTo>
                    <a:pt x="6687246" y="1057984"/>
                  </a:lnTo>
                  <a:lnTo>
                    <a:pt x="6725218" y="1025914"/>
                  </a:lnTo>
                  <a:lnTo>
                    <a:pt x="6758400" y="988883"/>
                  </a:lnTo>
                  <a:lnTo>
                    <a:pt x="6773840" y="966049"/>
                  </a:lnTo>
                  <a:lnTo>
                    <a:pt x="6444708" y="966049"/>
                  </a:lnTo>
                  <a:lnTo>
                    <a:pt x="6405368" y="962457"/>
                  </a:lnTo>
                  <a:lnTo>
                    <a:pt x="6336951" y="933722"/>
                  </a:lnTo>
                  <a:lnTo>
                    <a:pt x="6307874" y="908578"/>
                  </a:lnTo>
                  <a:lnTo>
                    <a:pt x="6284526" y="876080"/>
                  </a:lnTo>
                  <a:lnTo>
                    <a:pt x="6267850" y="837425"/>
                  </a:lnTo>
                  <a:lnTo>
                    <a:pt x="6257844" y="792611"/>
                  </a:lnTo>
                  <a:lnTo>
                    <a:pt x="6254508" y="741641"/>
                  </a:lnTo>
                  <a:lnTo>
                    <a:pt x="6257929" y="690756"/>
                  </a:lnTo>
                  <a:lnTo>
                    <a:pt x="6268192" y="646199"/>
                  </a:lnTo>
                  <a:lnTo>
                    <a:pt x="6285296" y="607971"/>
                  </a:lnTo>
                  <a:lnTo>
                    <a:pt x="6309242" y="576071"/>
                  </a:lnTo>
                  <a:lnTo>
                    <a:pt x="6338918" y="550329"/>
                  </a:lnTo>
                  <a:lnTo>
                    <a:pt x="6408019" y="520910"/>
                  </a:lnTo>
                  <a:lnTo>
                    <a:pt x="6447445" y="517233"/>
                  </a:lnTo>
                  <a:lnTo>
                    <a:pt x="6775495" y="517233"/>
                  </a:lnTo>
                  <a:lnTo>
                    <a:pt x="6760453" y="494484"/>
                  </a:lnTo>
                  <a:lnTo>
                    <a:pt x="6727955" y="457710"/>
                  </a:lnTo>
                  <a:lnTo>
                    <a:pt x="6690667" y="426067"/>
                  </a:lnTo>
                  <a:lnTo>
                    <a:pt x="6648591" y="399555"/>
                  </a:lnTo>
                  <a:lnTo>
                    <a:pt x="6602837" y="378004"/>
                  </a:lnTo>
                  <a:lnTo>
                    <a:pt x="6554517" y="362610"/>
                  </a:lnTo>
                  <a:lnTo>
                    <a:pt x="6503632" y="353374"/>
                  </a:lnTo>
                  <a:lnTo>
                    <a:pt x="6450181" y="350295"/>
                  </a:lnTo>
                  <a:close/>
                </a:path>
                <a:path extrusionOk="0" h="1133475" w="9470390">
                  <a:moveTo>
                    <a:pt x="6775495" y="517233"/>
                  </a:moveTo>
                  <a:lnTo>
                    <a:pt x="6447445" y="517233"/>
                  </a:lnTo>
                  <a:lnTo>
                    <a:pt x="6486870" y="520910"/>
                  </a:lnTo>
                  <a:lnTo>
                    <a:pt x="6523045" y="531942"/>
                  </a:lnTo>
                  <a:lnTo>
                    <a:pt x="6585647" y="576071"/>
                  </a:lnTo>
                  <a:lnTo>
                    <a:pt x="6610790" y="607971"/>
                  </a:lnTo>
                  <a:lnTo>
                    <a:pt x="6628750" y="646199"/>
                  </a:lnTo>
                  <a:lnTo>
                    <a:pt x="6639525" y="690756"/>
                  </a:lnTo>
                  <a:lnTo>
                    <a:pt x="6643117" y="741641"/>
                  </a:lnTo>
                  <a:lnTo>
                    <a:pt x="6641407" y="776533"/>
                  </a:lnTo>
                  <a:lnTo>
                    <a:pt x="6627723" y="838109"/>
                  </a:lnTo>
                  <a:lnTo>
                    <a:pt x="6600870" y="888566"/>
                  </a:lnTo>
                  <a:lnTo>
                    <a:pt x="6563924" y="926880"/>
                  </a:lnTo>
                  <a:lnTo>
                    <a:pt x="6518855" y="952194"/>
                  </a:lnTo>
                  <a:lnTo>
                    <a:pt x="6470279" y="964509"/>
                  </a:lnTo>
                  <a:lnTo>
                    <a:pt x="6444708" y="966049"/>
                  </a:lnTo>
                  <a:lnTo>
                    <a:pt x="6773840" y="966049"/>
                  </a:lnTo>
                  <a:lnTo>
                    <a:pt x="6810141" y="900710"/>
                  </a:lnTo>
                  <a:lnTo>
                    <a:pt x="6826817" y="851108"/>
                  </a:lnTo>
                  <a:lnTo>
                    <a:pt x="6836823" y="798085"/>
                  </a:lnTo>
                  <a:lnTo>
                    <a:pt x="6840159" y="741641"/>
                  </a:lnTo>
                  <a:lnTo>
                    <a:pt x="6836909" y="685197"/>
                  </a:lnTo>
                  <a:lnTo>
                    <a:pt x="6827159" y="632173"/>
                  </a:lnTo>
                  <a:lnTo>
                    <a:pt x="6810910" y="582571"/>
                  </a:lnTo>
                  <a:lnTo>
                    <a:pt x="6788162" y="536389"/>
                  </a:lnTo>
                  <a:lnTo>
                    <a:pt x="6775495" y="517233"/>
                  </a:lnTo>
                  <a:close/>
                </a:path>
                <a:path extrusionOk="0" h="1133475" w="9470390">
                  <a:moveTo>
                    <a:pt x="6607540" y="0"/>
                  </a:moveTo>
                  <a:lnTo>
                    <a:pt x="6292822" y="162832"/>
                  </a:lnTo>
                  <a:lnTo>
                    <a:pt x="6292822" y="299666"/>
                  </a:lnTo>
                  <a:lnTo>
                    <a:pt x="6607540" y="155990"/>
                  </a:lnTo>
                  <a:lnTo>
                    <a:pt x="6607540" y="0"/>
                  </a:lnTo>
                  <a:close/>
                </a:path>
                <a:path extrusionOk="0" h="1133475" w="9470390">
                  <a:moveTo>
                    <a:pt x="7172248" y="362610"/>
                  </a:moveTo>
                  <a:lnTo>
                    <a:pt x="6980680" y="362610"/>
                  </a:lnTo>
                  <a:lnTo>
                    <a:pt x="6980680" y="1120671"/>
                  </a:lnTo>
                  <a:lnTo>
                    <a:pt x="7172248" y="1120671"/>
                  </a:lnTo>
                  <a:lnTo>
                    <a:pt x="7172248" y="743009"/>
                  </a:lnTo>
                  <a:lnTo>
                    <a:pt x="7175071" y="694262"/>
                  </a:lnTo>
                  <a:lnTo>
                    <a:pt x="7183537" y="653383"/>
                  </a:lnTo>
                  <a:lnTo>
                    <a:pt x="7217404" y="595228"/>
                  </a:lnTo>
                  <a:lnTo>
                    <a:pt x="7274874" y="563414"/>
                  </a:lnTo>
                  <a:lnTo>
                    <a:pt x="7354238" y="552810"/>
                  </a:lnTo>
                  <a:lnTo>
                    <a:pt x="7404867" y="552810"/>
                  </a:lnTo>
                  <a:lnTo>
                    <a:pt x="7404867" y="480287"/>
                  </a:lnTo>
                  <a:lnTo>
                    <a:pt x="7172248" y="480287"/>
                  </a:lnTo>
                  <a:lnTo>
                    <a:pt x="7172248" y="362610"/>
                  </a:lnTo>
                  <a:close/>
                </a:path>
                <a:path extrusionOk="0" h="1133475" w="9470390">
                  <a:moveTo>
                    <a:pt x="7404867" y="351663"/>
                  </a:moveTo>
                  <a:lnTo>
                    <a:pt x="7332345" y="360215"/>
                  </a:lnTo>
                  <a:lnTo>
                    <a:pt x="7268033" y="385872"/>
                  </a:lnTo>
                  <a:lnTo>
                    <a:pt x="7214667" y="426580"/>
                  </a:lnTo>
                  <a:lnTo>
                    <a:pt x="7172248" y="480287"/>
                  </a:lnTo>
                  <a:lnTo>
                    <a:pt x="7404867" y="480287"/>
                  </a:lnTo>
                  <a:lnTo>
                    <a:pt x="7404867" y="351663"/>
                  </a:lnTo>
                  <a:close/>
                </a:path>
                <a:path extrusionOk="0" h="1133475" w="9470390">
                  <a:moveTo>
                    <a:pt x="7631049" y="47891"/>
                  </a:moveTo>
                  <a:lnTo>
                    <a:pt x="7584526" y="56101"/>
                  </a:lnTo>
                  <a:lnTo>
                    <a:pt x="7546212" y="80732"/>
                  </a:lnTo>
                  <a:lnTo>
                    <a:pt x="7521582" y="116309"/>
                  </a:lnTo>
                  <a:lnTo>
                    <a:pt x="7513372" y="160095"/>
                  </a:lnTo>
                  <a:lnTo>
                    <a:pt x="7515425" y="183101"/>
                  </a:lnTo>
                  <a:lnTo>
                    <a:pt x="7531845" y="223467"/>
                  </a:lnTo>
                  <a:lnTo>
                    <a:pt x="7564343" y="254597"/>
                  </a:lnTo>
                  <a:lnTo>
                    <a:pt x="7606761" y="270333"/>
                  </a:lnTo>
                  <a:lnTo>
                    <a:pt x="7631049" y="272300"/>
                  </a:lnTo>
                  <a:lnTo>
                    <a:pt x="7655252" y="270333"/>
                  </a:lnTo>
                  <a:lnTo>
                    <a:pt x="7696986" y="254597"/>
                  </a:lnTo>
                  <a:lnTo>
                    <a:pt x="7729485" y="223467"/>
                  </a:lnTo>
                  <a:lnTo>
                    <a:pt x="7746589" y="183101"/>
                  </a:lnTo>
                  <a:lnTo>
                    <a:pt x="7748727" y="160095"/>
                  </a:lnTo>
                  <a:lnTo>
                    <a:pt x="7746589" y="137176"/>
                  </a:lnTo>
                  <a:lnTo>
                    <a:pt x="7729485" y="97494"/>
                  </a:lnTo>
                  <a:lnTo>
                    <a:pt x="7696986" y="66364"/>
                  </a:lnTo>
                  <a:lnTo>
                    <a:pt x="7655252" y="49944"/>
                  </a:lnTo>
                  <a:lnTo>
                    <a:pt x="7631049" y="47891"/>
                  </a:lnTo>
                  <a:close/>
                </a:path>
                <a:path extrusionOk="0" h="1133475" w="9470390">
                  <a:moveTo>
                    <a:pt x="7725465" y="362610"/>
                  </a:moveTo>
                  <a:lnTo>
                    <a:pt x="7533897" y="362610"/>
                  </a:lnTo>
                  <a:lnTo>
                    <a:pt x="7533897" y="1120671"/>
                  </a:lnTo>
                  <a:lnTo>
                    <a:pt x="7725465" y="1120671"/>
                  </a:lnTo>
                  <a:lnTo>
                    <a:pt x="7725465" y="362610"/>
                  </a:lnTo>
                  <a:close/>
                </a:path>
                <a:path extrusionOk="0" h="1133475" w="9470390">
                  <a:moveTo>
                    <a:pt x="8240399" y="350295"/>
                  </a:moveTo>
                  <a:lnTo>
                    <a:pt x="8187205" y="353374"/>
                  </a:lnTo>
                  <a:lnTo>
                    <a:pt x="8137090" y="362610"/>
                  </a:lnTo>
                  <a:lnTo>
                    <a:pt x="8090053" y="378004"/>
                  </a:lnTo>
                  <a:lnTo>
                    <a:pt x="8046095" y="399555"/>
                  </a:lnTo>
                  <a:lnTo>
                    <a:pt x="8005986" y="426067"/>
                  </a:lnTo>
                  <a:lnTo>
                    <a:pt x="7970494" y="457710"/>
                  </a:lnTo>
                  <a:lnTo>
                    <a:pt x="7939621" y="494484"/>
                  </a:lnTo>
                  <a:lnTo>
                    <a:pt x="7913366" y="536389"/>
                  </a:lnTo>
                  <a:lnTo>
                    <a:pt x="7892413" y="582058"/>
                  </a:lnTo>
                  <a:lnTo>
                    <a:pt x="7877447" y="631489"/>
                  </a:lnTo>
                  <a:lnTo>
                    <a:pt x="7868467" y="684684"/>
                  </a:lnTo>
                  <a:lnTo>
                    <a:pt x="7865474" y="741641"/>
                  </a:lnTo>
                  <a:lnTo>
                    <a:pt x="7868467" y="798684"/>
                  </a:lnTo>
                  <a:lnTo>
                    <a:pt x="7877447" y="852134"/>
                  </a:lnTo>
                  <a:lnTo>
                    <a:pt x="7892413" y="901993"/>
                  </a:lnTo>
                  <a:lnTo>
                    <a:pt x="7913366" y="948260"/>
                  </a:lnTo>
                  <a:lnTo>
                    <a:pt x="7939621" y="989653"/>
                  </a:lnTo>
                  <a:lnTo>
                    <a:pt x="7970494" y="1026256"/>
                  </a:lnTo>
                  <a:lnTo>
                    <a:pt x="8005986" y="1058070"/>
                  </a:lnTo>
                  <a:lnTo>
                    <a:pt x="8046095" y="1085095"/>
                  </a:lnTo>
                  <a:lnTo>
                    <a:pt x="8090053" y="1106047"/>
                  </a:lnTo>
                  <a:lnTo>
                    <a:pt x="8137090" y="1121014"/>
                  </a:lnTo>
                  <a:lnTo>
                    <a:pt x="8187205" y="1129993"/>
                  </a:lnTo>
                  <a:lnTo>
                    <a:pt x="8240399" y="1132987"/>
                  </a:lnTo>
                  <a:lnTo>
                    <a:pt x="8294367" y="1130086"/>
                  </a:lnTo>
                  <a:lnTo>
                    <a:pt x="8344612" y="1121383"/>
                  </a:lnTo>
                  <a:lnTo>
                    <a:pt x="8391136" y="1106879"/>
                  </a:lnTo>
                  <a:lnTo>
                    <a:pt x="8433938" y="1086572"/>
                  </a:lnTo>
                  <a:lnTo>
                    <a:pt x="8473018" y="1060464"/>
                  </a:lnTo>
                  <a:lnTo>
                    <a:pt x="8507774" y="1029430"/>
                  </a:lnTo>
                  <a:lnTo>
                    <a:pt x="8537604" y="994346"/>
                  </a:lnTo>
                  <a:lnTo>
                    <a:pt x="8553869" y="968786"/>
                  </a:lnTo>
                  <a:lnTo>
                    <a:pt x="8239032" y="968786"/>
                  </a:lnTo>
                  <a:lnTo>
                    <a:pt x="8200119" y="965108"/>
                  </a:lnTo>
                  <a:lnTo>
                    <a:pt x="8135123" y="935689"/>
                  </a:lnTo>
                  <a:lnTo>
                    <a:pt x="8088086" y="876850"/>
                  </a:lnTo>
                  <a:lnTo>
                    <a:pt x="8073120" y="837767"/>
                  </a:lnTo>
                  <a:lnTo>
                    <a:pt x="8064140" y="792697"/>
                  </a:lnTo>
                  <a:lnTo>
                    <a:pt x="8061147" y="741641"/>
                  </a:lnTo>
                  <a:lnTo>
                    <a:pt x="8064140" y="690071"/>
                  </a:lnTo>
                  <a:lnTo>
                    <a:pt x="8073120" y="644831"/>
                  </a:lnTo>
                  <a:lnTo>
                    <a:pt x="8088086" y="605918"/>
                  </a:lnTo>
                  <a:lnTo>
                    <a:pt x="8109039" y="573335"/>
                  </a:lnTo>
                  <a:lnTo>
                    <a:pt x="8165483" y="528179"/>
                  </a:lnTo>
                  <a:lnTo>
                    <a:pt x="8239032" y="513128"/>
                  </a:lnTo>
                  <a:lnTo>
                    <a:pt x="8554448" y="513128"/>
                  </a:lnTo>
                  <a:lnTo>
                    <a:pt x="8537604" y="486472"/>
                  </a:lnTo>
                  <a:lnTo>
                    <a:pt x="8507774" y="451662"/>
                  </a:lnTo>
                  <a:lnTo>
                    <a:pt x="8473018" y="421449"/>
                  </a:lnTo>
                  <a:lnTo>
                    <a:pt x="8434376" y="395833"/>
                  </a:lnTo>
                  <a:lnTo>
                    <a:pt x="8391793" y="375910"/>
                  </a:lnTo>
                  <a:lnTo>
                    <a:pt x="8345269" y="361680"/>
                  </a:lnTo>
                  <a:lnTo>
                    <a:pt x="8294805" y="353141"/>
                  </a:lnTo>
                  <a:lnTo>
                    <a:pt x="8240399" y="350295"/>
                  </a:lnTo>
                  <a:close/>
                </a:path>
                <a:path extrusionOk="0" h="1133475" w="9470390">
                  <a:moveTo>
                    <a:pt x="8597537" y="864792"/>
                  </a:moveTo>
                  <a:lnTo>
                    <a:pt x="8390918" y="864792"/>
                  </a:lnTo>
                  <a:lnTo>
                    <a:pt x="8368083" y="910289"/>
                  </a:lnTo>
                  <a:lnTo>
                    <a:pt x="8335157" y="942787"/>
                  </a:lnTo>
                  <a:lnTo>
                    <a:pt x="8292140" y="962286"/>
                  </a:lnTo>
                  <a:lnTo>
                    <a:pt x="8239032" y="968786"/>
                  </a:lnTo>
                  <a:lnTo>
                    <a:pt x="8553869" y="968786"/>
                  </a:lnTo>
                  <a:lnTo>
                    <a:pt x="8562507" y="955212"/>
                  </a:lnTo>
                  <a:lnTo>
                    <a:pt x="8582485" y="912027"/>
                  </a:lnTo>
                  <a:lnTo>
                    <a:pt x="8597537" y="864792"/>
                  </a:lnTo>
                  <a:close/>
                </a:path>
                <a:path extrusionOk="0" h="1133475" w="9470390">
                  <a:moveTo>
                    <a:pt x="8554448" y="513128"/>
                  </a:moveTo>
                  <a:lnTo>
                    <a:pt x="8239032" y="513128"/>
                  </a:lnTo>
                  <a:lnTo>
                    <a:pt x="8266569" y="514924"/>
                  </a:lnTo>
                  <a:lnTo>
                    <a:pt x="8291712" y="520311"/>
                  </a:lnTo>
                  <a:lnTo>
                    <a:pt x="8334815" y="541863"/>
                  </a:lnTo>
                  <a:lnTo>
                    <a:pt x="8368682" y="574703"/>
                  </a:lnTo>
                  <a:lnTo>
                    <a:pt x="8390918" y="618490"/>
                  </a:lnTo>
                  <a:lnTo>
                    <a:pt x="8597537" y="618490"/>
                  </a:lnTo>
                  <a:lnTo>
                    <a:pt x="8582485" y="569886"/>
                  </a:lnTo>
                  <a:lnTo>
                    <a:pt x="8562507" y="525881"/>
                  </a:lnTo>
                  <a:lnTo>
                    <a:pt x="8554448" y="513128"/>
                  </a:lnTo>
                  <a:close/>
                </a:path>
                <a:path extrusionOk="0" h="1133475" w="9470390">
                  <a:moveTo>
                    <a:pt x="9079963" y="350295"/>
                  </a:moveTo>
                  <a:lnTo>
                    <a:pt x="9026512" y="353374"/>
                  </a:lnTo>
                  <a:lnTo>
                    <a:pt x="8975627" y="362610"/>
                  </a:lnTo>
                  <a:lnTo>
                    <a:pt x="8927307" y="378004"/>
                  </a:lnTo>
                  <a:lnTo>
                    <a:pt x="8881553" y="399555"/>
                  </a:lnTo>
                  <a:lnTo>
                    <a:pt x="8839391" y="426067"/>
                  </a:lnTo>
                  <a:lnTo>
                    <a:pt x="8801847" y="457710"/>
                  </a:lnTo>
                  <a:lnTo>
                    <a:pt x="8768921" y="494484"/>
                  </a:lnTo>
                  <a:lnTo>
                    <a:pt x="8740614" y="536389"/>
                  </a:lnTo>
                  <a:lnTo>
                    <a:pt x="8718464" y="582571"/>
                  </a:lnTo>
                  <a:lnTo>
                    <a:pt x="8702642" y="632173"/>
                  </a:lnTo>
                  <a:lnTo>
                    <a:pt x="8693150" y="685197"/>
                  </a:lnTo>
                  <a:lnTo>
                    <a:pt x="8689985" y="741641"/>
                  </a:lnTo>
                  <a:lnTo>
                    <a:pt x="8693064" y="798085"/>
                  </a:lnTo>
                  <a:lnTo>
                    <a:pt x="8702300" y="851108"/>
                  </a:lnTo>
                  <a:lnTo>
                    <a:pt x="8717694" y="900710"/>
                  </a:lnTo>
                  <a:lnTo>
                    <a:pt x="8739246" y="946892"/>
                  </a:lnTo>
                  <a:lnTo>
                    <a:pt x="8766869" y="988883"/>
                  </a:lnTo>
                  <a:lnTo>
                    <a:pt x="8799110" y="1025914"/>
                  </a:lnTo>
                  <a:lnTo>
                    <a:pt x="8835970" y="1057984"/>
                  </a:lnTo>
                  <a:lnTo>
                    <a:pt x="8877448" y="1085095"/>
                  </a:lnTo>
                  <a:lnTo>
                    <a:pt x="8922604" y="1106047"/>
                  </a:lnTo>
                  <a:lnTo>
                    <a:pt x="8970496" y="1121014"/>
                  </a:lnTo>
                  <a:lnTo>
                    <a:pt x="9021124" y="1129993"/>
                  </a:lnTo>
                  <a:lnTo>
                    <a:pt x="9074490" y="1132987"/>
                  </a:lnTo>
                  <a:lnTo>
                    <a:pt x="9128539" y="1129993"/>
                  </a:lnTo>
                  <a:lnTo>
                    <a:pt x="9179852" y="1121014"/>
                  </a:lnTo>
                  <a:lnTo>
                    <a:pt x="9228428" y="1106047"/>
                  </a:lnTo>
                  <a:lnTo>
                    <a:pt x="9274267" y="1085095"/>
                  </a:lnTo>
                  <a:lnTo>
                    <a:pt x="9317028" y="1057984"/>
                  </a:lnTo>
                  <a:lnTo>
                    <a:pt x="9355000" y="1025914"/>
                  </a:lnTo>
                  <a:lnTo>
                    <a:pt x="9388182" y="988883"/>
                  </a:lnTo>
                  <a:lnTo>
                    <a:pt x="9403622" y="966049"/>
                  </a:lnTo>
                  <a:lnTo>
                    <a:pt x="9074490" y="966049"/>
                  </a:lnTo>
                  <a:lnTo>
                    <a:pt x="9035150" y="962457"/>
                  </a:lnTo>
                  <a:lnTo>
                    <a:pt x="8966733" y="933722"/>
                  </a:lnTo>
                  <a:lnTo>
                    <a:pt x="8937655" y="908578"/>
                  </a:lnTo>
                  <a:lnTo>
                    <a:pt x="8914308" y="876080"/>
                  </a:lnTo>
                  <a:lnTo>
                    <a:pt x="8897631" y="837425"/>
                  </a:lnTo>
                  <a:lnTo>
                    <a:pt x="8887625" y="792611"/>
                  </a:lnTo>
                  <a:lnTo>
                    <a:pt x="8884290" y="741641"/>
                  </a:lnTo>
                  <a:lnTo>
                    <a:pt x="8887711" y="690756"/>
                  </a:lnTo>
                  <a:lnTo>
                    <a:pt x="8897974" y="646199"/>
                  </a:lnTo>
                  <a:lnTo>
                    <a:pt x="8915078" y="607971"/>
                  </a:lnTo>
                  <a:lnTo>
                    <a:pt x="8939024" y="576071"/>
                  </a:lnTo>
                  <a:lnTo>
                    <a:pt x="8968700" y="550329"/>
                  </a:lnTo>
                  <a:lnTo>
                    <a:pt x="9037801" y="520910"/>
                  </a:lnTo>
                  <a:lnTo>
                    <a:pt x="9077226" y="517233"/>
                  </a:lnTo>
                  <a:lnTo>
                    <a:pt x="9405277" y="517233"/>
                  </a:lnTo>
                  <a:lnTo>
                    <a:pt x="9390235" y="494484"/>
                  </a:lnTo>
                  <a:lnTo>
                    <a:pt x="9357737" y="457710"/>
                  </a:lnTo>
                  <a:lnTo>
                    <a:pt x="9320449" y="426067"/>
                  </a:lnTo>
                  <a:lnTo>
                    <a:pt x="9278373" y="399555"/>
                  </a:lnTo>
                  <a:lnTo>
                    <a:pt x="9232618" y="378004"/>
                  </a:lnTo>
                  <a:lnTo>
                    <a:pt x="9184299" y="362610"/>
                  </a:lnTo>
                  <a:lnTo>
                    <a:pt x="9133414" y="353374"/>
                  </a:lnTo>
                  <a:lnTo>
                    <a:pt x="9079963" y="350295"/>
                  </a:lnTo>
                  <a:close/>
                </a:path>
                <a:path extrusionOk="0" h="1133475" w="9470390">
                  <a:moveTo>
                    <a:pt x="9405277" y="517233"/>
                  </a:moveTo>
                  <a:lnTo>
                    <a:pt x="9077226" y="517233"/>
                  </a:lnTo>
                  <a:lnTo>
                    <a:pt x="9116652" y="520910"/>
                  </a:lnTo>
                  <a:lnTo>
                    <a:pt x="9152827" y="531942"/>
                  </a:lnTo>
                  <a:lnTo>
                    <a:pt x="9215429" y="576071"/>
                  </a:lnTo>
                  <a:lnTo>
                    <a:pt x="9240572" y="607971"/>
                  </a:lnTo>
                  <a:lnTo>
                    <a:pt x="9258531" y="646199"/>
                  </a:lnTo>
                  <a:lnTo>
                    <a:pt x="9269307" y="690756"/>
                  </a:lnTo>
                  <a:lnTo>
                    <a:pt x="9272899" y="741641"/>
                  </a:lnTo>
                  <a:lnTo>
                    <a:pt x="9271189" y="776533"/>
                  </a:lnTo>
                  <a:lnTo>
                    <a:pt x="9257505" y="838109"/>
                  </a:lnTo>
                  <a:lnTo>
                    <a:pt x="9230652" y="888566"/>
                  </a:lnTo>
                  <a:lnTo>
                    <a:pt x="9193706" y="926880"/>
                  </a:lnTo>
                  <a:lnTo>
                    <a:pt x="9148637" y="952194"/>
                  </a:lnTo>
                  <a:lnTo>
                    <a:pt x="9100061" y="964509"/>
                  </a:lnTo>
                  <a:lnTo>
                    <a:pt x="9074490" y="966049"/>
                  </a:lnTo>
                  <a:lnTo>
                    <a:pt x="9403622" y="966049"/>
                  </a:lnTo>
                  <a:lnTo>
                    <a:pt x="9439922" y="900710"/>
                  </a:lnTo>
                  <a:lnTo>
                    <a:pt x="9456599" y="851108"/>
                  </a:lnTo>
                  <a:lnTo>
                    <a:pt x="9466605" y="798085"/>
                  </a:lnTo>
                  <a:lnTo>
                    <a:pt x="9469941" y="741641"/>
                  </a:lnTo>
                  <a:lnTo>
                    <a:pt x="9466691" y="685197"/>
                  </a:lnTo>
                  <a:lnTo>
                    <a:pt x="9456941" y="632173"/>
                  </a:lnTo>
                  <a:lnTo>
                    <a:pt x="9440692" y="582571"/>
                  </a:lnTo>
                  <a:lnTo>
                    <a:pt x="9417944" y="536389"/>
                  </a:lnTo>
                  <a:lnTo>
                    <a:pt x="9405277" y="5172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0" name="Google Shape;260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8250" y="4217354"/>
            <a:ext cx="6797492" cy="97620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6"/>
          <p:cNvSpPr/>
          <p:nvPr/>
        </p:nvSpPr>
        <p:spPr>
          <a:xfrm>
            <a:off x="887298" y="11242086"/>
            <a:ext cx="883919" cy="605155"/>
          </a:xfrm>
          <a:custGeom>
            <a:rect b="b" l="l" r="r" t="t"/>
            <a:pathLst>
              <a:path extrusionOk="0" h="605154" w="883919">
                <a:moveTo>
                  <a:pt x="359558" y="547336"/>
                </a:moveTo>
                <a:lnTo>
                  <a:pt x="36208" y="547336"/>
                </a:lnTo>
                <a:lnTo>
                  <a:pt x="36208" y="604596"/>
                </a:lnTo>
                <a:lnTo>
                  <a:pt x="359558" y="604596"/>
                </a:lnTo>
                <a:lnTo>
                  <a:pt x="359558" y="547336"/>
                </a:lnTo>
                <a:close/>
              </a:path>
              <a:path extrusionOk="0" h="605154" w="883919">
                <a:moveTo>
                  <a:pt x="240828" y="98520"/>
                </a:moveTo>
                <a:lnTo>
                  <a:pt x="166727" y="98520"/>
                </a:lnTo>
                <a:lnTo>
                  <a:pt x="166174" y="107967"/>
                </a:lnTo>
                <a:lnTo>
                  <a:pt x="165779" y="117361"/>
                </a:lnTo>
                <a:lnTo>
                  <a:pt x="165543" y="126703"/>
                </a:lnTo>
                <a:lnTo>
                  <a:pt x="165464" y="547336"/>
                </a:lnTo>
                <a:lnTo>
                  <a:pt x="240828" y="547336"/>
                </a:lnTo>
                <a:lnTo>
                  <a:pt x="240828" y="98520"/>
                </a:lnTo>
                <a:close/>
              </a:path>
              <a:path extrusionOk="0" h="605154" w="883919">
                <a:moveTo>
                  <a:pt x="240828" y="0"/>
                </a:moveTo>
                <a:lnTo>
                  <a:pt x="179779" y="0"/>
                </a:lnTo>
                <a:lnTo>
                  <a:pt x="0" y="155359"/>
                </a:lnTo>
                <a:lnTo>
                  <a:pt x="23577" y="187778"/>
                </a:lnTo>
                <a:lnTo>
                  <a:pt x="24981" y="189743"/>
                </a:lnTo>
                <a:lnTo>
                  <a:pt x="41401" y="197181"/>
                </a:lnTo>
                <a:lnTo>
                  <a:pt x="44769" y="197181"/>
                </a:lnTo>
                <a:lnTo>
                  <a:pt x="166727" y="98520"/>
                </a:lnTo>
                <a:lnTo>
                  <a:pt x="240828" y="98520"/>
                </a:lnTo>
                <a:lnTo>
                  <a:pt x="240828" y="0"/>
                </a:lnTo>
                <a:close/>
              </a:path>
              <a:path extrusionOk="0" h="605154" w="883919">
                <a:moveTo>
                  <a:pt x="792440" y="445868"/>
                </a:moveTo>
                <a:lnTo>
                  <a:pt x="726760" y="445868"/>
                </a:lnTo>
                <a:lnTo>
                  <a:pt x="726760" y="604596"/>
                </a:lnTo>
                <a:lnTo>
                  <a:pt x="792440" y="604596"/>
                </a:lnTo>
                <a:lnTo>
                  <a:pt x="792440" y="445868"/>
                </a:lnTo>
                <a:close/>
              </a:path>
              <a:path extrusionOk="0" h="605154" w="883919">
                <a:moveTo>
                  <a:pt x="792440" y="1263"/>
                </a:moveTo>
                <a:lnTo>
                  <a:pt x="722550" y="1263"/>
                </a:lnTo>
                <a:lnTo>
                  <a:pt x="429093" y="390714"/>
                </a:lnTo>
                <a:lnTo>
                  <a:pt x="436672" y="429027"/>
                </a:lnTo>
                <a:lnTo>
                  <a:pt x="453372" y="445868"/>
                </a:lnTo>
                <a:lnTo>
                  <a:pt x="872997" y="445868"/>
                </a:lnTo>
                <a:lnTo>
                  <a:pt x="877067" y="444325"/>
                </a:lnTo>
                <a:lnTo>
                  <a:pt x="879593" y="441237"/>
                </a:lnTo>
                <a:lnTo>
                  <a:pt x="882400" y="438150"/>
                </a:lnTo>
                <a:lnTo>
                  <a:pt x="883804" y="434360"/>
                </a:lnTo>
                <a:lnTo>
                  <a:pt x="883804" y="386924"/>
                </a:lnTo>
                <a:lnTo>
                  <a:pt x="510352" y="386924"/>
                </a:lnTo>
                <a:lnTo>
                  <a:pt x="730128" y="87573"/>
                </a:lnTo>
                <a:lnTo>
                  <a:pt x="792440" y="87573"/>
                </a:lnTo>
                <a:lnTo>
                  <a:pt x="792440" y="1263"/>
                </a:lnTo>
                <a:close/>
              </a:path>
              <a:path extrusionOk="0" h="605154" w="883919">
                <a:moveTo>
                  <a:pt x="792440" y="87573"/>
                </a:moveTo>
                <a:lnTo>
                  <a:pt x="730128" y="87573"/>
                </a:lnTo>
                <a:lnTo>
                  <a:pt x="729339" y="94284"/>
                </a:lnTo>
                <a:lnTo>
                  <a:pt x="726760" y="130799"/>
                </a:lnTo>
                <a:lnTo>
                  <a:pt x="726760" y="386924"/>
                </a:lnTo>
                <a:lnTo>
                  <a:pt x="792440" y="386924"/>
                </a:lnTo>
                <a:lnTo>
                  <a:pt x="792440" y="875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71906" y="9393949"/>
            <a:ext cx="9976296" cy="1931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53880" y="6331450"/>
            <a:ext cx="5098944" cy="3441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125037" y="4134675"/>
            <a:ext cx="4736567" cy="4926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269;p17"/>
          <p:cNvGrpSpPr/>
          <p:nvPr/>
        </p:nvGrpSpPr>
        <p:grpSpPr>
          <a:xfrm>
            <a:off x="17077938" y="682423"/>
            <a:ext cx="2614507" cy="1356256"/>
            <a:chOff x="17077938" y="682423"/>
            <a:chExt cx="2614507" cy="1356256"/>
          </a:xfrm>
        </p:grpSpPr>
        <p:pic>
          <p:nvPicPr>
            <p:cNvPr id="270" name="Google Shape;270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077938" y="682423"/>
              <a:ext cx="2614507" cy="13562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1" name="Google Shape;271;p17"/>
            <p:cNvSpPr/>
            <p:nvPr/>
          </p:nvSpPr>
          <p:spPr>
            <a:xfrm>
              <a:off x="17129557" y="721557"/>
              <a:ext cx="2369820" cy="1228090"/>
            </a:xfrm>
            <a:custGeom>
              <a:rect b="b" l="l" r="r" t="t"/>
              <a:pathLst>
                <a:path extrusionOk="0" h="1228089" w="2369819">
                  <a:moveTo>
                    <a:pt x="825017" y="908278"/>
                  </a:moveTo>
                  <a:lnTo>
                    <a:pt x="822960" y="895007"/>
                  </a:lnTo>
                  <a:lnTo>
                    <a:pt x="421919" y="960081"/>
                  </a:lnTo>
                  <a:lnTo>
                    <a:pt x="378802" y="708748"/>
                  </a:lnTo>
                  <a:lnTo>
                    <a:pt x="357708" y="712317"/>
                  </a:lnTo>
                  <a:lnTo>
                    <a:pt x="400799" y="963510"/>
                  </a:lnTo>
                  <a:lnTo>
                    <a:pt x="0" y="1028534"/>
                  </a:lnTo>
                  <a:lnTo>
                    <a:pt x="2057" y="1041806"/>
                  </a:lnTo>
                  <a:lnTo>
                    <a:pt x="403072" y="976744"/>
                  </a:lnTo>
                  <a:lnTo>
                    <a:pt x="446201" y="1228064"/>
                  </a:lnTo>
                  <a:lnTo>
                    <a:pt x="467309" y="1224508"/>
                  </a:lnTo>
                  <a:lnTo>
                    <a:pt x="424192" y="973315"/>
                  </a:lnTo>
                  <a:lnTo>
                    <a:pt x="825017" y="908278"/>
                  </a:lnTo>
                  <a:close/>
                </a:path>
                <a:path extrusionOk="0" h="1228089" w="2369819">
                  <a:moveTo>
                    <a:pt x="858266" y="93700"/>
                  </a:moveTo>
                  <a:lnTo>
                    <a:pt x="832662" y="35318"/>
                  </a:lnTo>
                  <a:lnTo>
                    <a:pt x="797864" y="13957"/>
                  </a:lnTo>
                  <a:lnTo>
                    <a:pt x="752665" y="1778"/>
                  </a:lnTo>
                  <a:lnTo>
                    <a:pt x="703453" y="0"/>
                  </a:lnTo>
                  <a:lnTo>
                    <a:pt x="653973" y="8026"/>
                  </a:lnTo>
                  <a:lnTo>
                    <a:pt x="607987" y="25234"/>
                  </a:lnTo>
                  <a:lnTo>
                    <a:pt x="569277" y="51041"/>
                  </a:lnTo>
                  <a:lnTo>
                    <a:pt x="543521" y="82232"/>
                  </a:lnTo>
                  <a:lnTo>
                    <a:pt x="533514" y="114515"/>
                  </a:lnTo>
                  <a:lnTo>
                    <a:pt x="538848" y="145516"/>
                  </a:lnTo>
                  <a:lnTo>
                    <a:pt x="559130" y="172872"/>
                  </a:lnTo>
                  <a:lnTo>
                    <a:pt x="593928" y="194246"/>
                  </a:lnTo>
                  <a:lnTo>
                    <a:pt x="639114" y="206413"/>
                  </a:lnTo>
                  <a:lnTo>
                    <a:pt x="688327" y="208191"/>
                  </a:lnTo>
                  <a:lnTo>
                    <a:pt x="737806" y="200177"/>
                  </a:lnTo>
                  <a:lnTo>
                    <a:pt x="783767" y="182981"/>
                  </a:lnTo>
                  <a:lnTo>
                    <a:pt x="822439" y="157200"/>
                  </a:lnTo>
                  <a:lnTo>
                    <a:pt x="848233" y="125984"/>
                  </a:lnTo>
                  <a:lnTo>
                    <a:pt x="858266" y="93700"/>
                  </a:lnTo>
                  <a:close/>
                </a:path>
                <a:path extrusionOk="0" h="1228089" w="2369819">
                  <a:moveTo>
                    <a:pt x="2369616" y="584365"/>
                  </a:moveTo>
                  <a:lnTo>
                    <a:pt x="2351430" y="521169"/>
                  </a:lnTo>
                  <a:lnTo>
                    <a:pt x="2305139" y="465645"/>
                  </a:lnTo>
                  <a:lnTo>
                    <a:pt x="2271661" y="442036"/>
                  </a:lnTo>
                  <a:lnTo>
                    <a:pt x="2231415" y="421868"/>
                  </a:lnTo>
                  <a:lnTo>
                    <a:pt x="2186114" y="406171"/>
                  </a:lnTo>
                  <a:lnTo>
                    <a:pt x="2137956" y="395541"/>
                  </a:lnTo>
                  <a:lnTo>
                    <a:pt x="2087740" y="389864"/>
                  </a:lnTo>
                  <a:lnTo>
                    <a:pt x="2036267" y="389001"/>
                  </a:lnTo>
                  <a:lnTo>
                    <a:pt x="1984362" y="392811"/>
                  </a:lnTo>
                  <a:lnTo>
                    <a:pt x="1932813" y="401180"/>
                  </a:lnTo>
                  <a:lnTo>
                    <a:pt x="1882444" y="413969"/>
                  </a:lnTo>
                  <a:lnTo>
                    <a:pt x="1834057" y="431050"/>
                  </a:lnTo>
                  <a:lnTo>
                    <a:pt x="1788452" y="452285"/>
                  </a:lnTo>
                  <a:lnTo>
                    <a:pt x="1746440" y="477545"/>
                  </a:lnTo>
                  <a:lnTo>
                    <a:pt x="1708835" y="506704"/>
                  </a:lnTo>
                  <a:lnTo>
                    <a:pt x="1677517" y="538480"/>
                  </a:lnTo>
                  <a:lnTo>
                    <a:pt x="1653743" y="571373"/>
                  </a:lnTo>
                  <a:lnTo>
                    <a:pt x="1628482" y="638479"/>
                  </a:lnTo>
                  <a:lnTo>
                    <a:pt x="1626819" y="671690"/>
                  </a:lnTo>
                  <a:lnTo>
                    <a:pt x="1632356" y="703986"/>
                  </a:lnTo>
                  <a:lnTo>
                    <a:pt x="1664690" y="763841"/>
                  </a:lnTo>
                  <a:lnTo>
                    <a:pt x="1724787" y="813993"/>
                  </a:lnTo>
                  <a:lnTo>
                    <a:pt x="1765020" y="834174"/>
                  </a:lnTo>
                  <a:lnTo>
                    <a:pt x="1810334" y="849871"/>
                  </a:lnTo>
                  <a:lnTo>
                    <a:pt x="1858492" y="860501"/>
                  </a:lnTo>
                  <a:lnTo>
                    <a:pt x="1908708" y="866178"/>
                  </a:lnTo>
                  <a:lnTo>
                    <a:pt x="1960181" y="867041"/>
                  </a:lnTo>
                  <a:lnTo>
                    <a:pt x="2012086" y="863231"/>
                  </a:lnTo>
                  <a:lnTo>
                    <a:pt x="2063623" y="854862"/>
                  </a:lnTo>
                  <a:lnTo>
                    <a:pt x="2113991" y="842073"/>
                  </a:lnTo>
                  <a:lnTo>
                    <a:pt x="2162378" y="825004"/>
                  </a:lnTo>
                  <a:lnTo>
                    <a:pt x="2207958" y="803783"/>
                  </a:lnTo>
                  <a:lnTo>
                    <a:pt x="2249957" y="778535"/>
                  </a:lnTo>
                  <a:lnTo>
                    <a:pt x="2287549" y="749388"/>
                  </a:lnTo>
                  <a:lnTo>
                    <a:pt x="2318880" y="717600"/>
                  </a:lnTo>
                  <a:lnTo>
                    <a:pt x="2342667" y="684695"/>
                  </a:lnTo>
                  <a:lnTo>
                    <a:pt x="2367953" y="617575"/>
                  </a:lnTo>
                  <a:lnTo>
                    <a:pt x="2369616" y="5843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2" name="Google Shape;272;p17"/>
          <p:cNvGrpSpPr/>
          <p:nvPr/>
        </p:nvGrpSpPr>
        <p:grpSpPr>
          <a:xfrm>
            <a:off x="870570" y="2057485"/>
            <a:ext cx="9554134" cy="1217191"/>
            <a:chOff x="870570" y="2057485"/>
            <a:chExt cx="9554134" cy="1217191"/>
          </a:xfrm>
        </p:grpSpPr>
        <p:pic>
          <p:nvPicPr>
            <p:cNvPr id="273" name="Google Shape;273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0570" y="2057485"/>
              <a:ext cx="9554134" cy="12171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4" name="Google Shape;274;p17"/>
            <p:cNvSpPr/>
            <p:nvPr/>
          </p:nvSpPr>
          <p:spPr>
            <a:xfrm>
              <a:off x="912665" y="2057485"/>
              <a:ext cx="9470390" cy="1133475"/>
            </a:xfrm>
            <a:custGeom>
              <a:rect b="b" l="l" r="r" t="t"/>
              <a:pathLst>
                <a:path extrusionOk="0" h="1133475" w="9470390">
                  <a:moveTo>
                    <a:pt x="217566" y="165569"/>
                  </a:moveTo>
                  <a:lnTo>
                    <a:pt x="0" y="165569"/>
                  </a:lnTo>
                  <a:lnTo>
                    <a:pt x="0" y="1120671"/>
                  </a:lnTo>
                  <a:lnTo>
                    <a:pt x="191567" y="1120671"/>
                  </a:lnTo>
                  <a:lnTo>
                    <a:pt x="191567" y="499444"/>
                  </a:lnTo>
                  <a:lnTo>
                    <a:pt x="360380" y="499444"/>
                  </a:lnTo>
                  <a:lnTo>
                    <a:pt x="217566" y="165569"/>
                  </a:lnTo>
                  <a:close/>
                </a:path>
                <a:path extrusionOk="0" h="1133475" w="9470390">
                  <a:moveTo>
                    <a:pt x="360380" y="499444"/>
                  </a:moveTo>
                  <a:lnTo>
                    <a:pt x="191567" y="499444"/>
                  </a:lnTo>
                  <a:lnTo>
                    <a:pt x="448816" y="1120671"/>
                  </a:lnTo>
                  <a:lnTo>
                    <a:pt x="593860" y="1120671"/>
                  </a:lnTo>
                  <a:lnTo>
                    <a:pt x="694746" y="875738"/>
                  </a:lnTo>
                  <a:lnTo>
                    <a:pt x="521338" y="875738"/>
                  </a:lnTo>
                  <a:lnTo>
                    <a:pt x="360380" y="499444"/>
                  </a:lnTo>
                  <a:close/>
                </a:path>
                <a:path extrusionOk="0" h="1133475" w="9470390">
                  <a:moveTo>
                    <a:pt x="1041308" y="499444"/>
                  </a:moveTo>
                  <a:lnTo>
                    <a:pt x="849740" y="499444"/>
                  </a:lnTo>
                  <a:lnTo>
                    <a:pt x="849740" y="1120671"/>
                  </a:lnTo>
                  <a:lnTo>
                    <a:pt x="1041308" y="1120671"/>
                  </a:lnTo>
                  <a:lnTo>
                    <a:pt x="1041308" y="499444"/>
                  </a:lnTo>
                  <a:close/>
                </a:path>
                <a:path extrusionOk="0" h="1133475" w="9470390">
                  <a:moveTo>
                    <a:pt x="1041308" y="165569"/>
                  </a:moveTo>
                  <a:lnTo>
                    <a:pt x="825110" y="165569"/>
                  </a:lnTo>
                  <a:lnTo>
                    <a:pt x="521338" y="875738"/>
                  </a:lnTo>
                  <a:lnTo>
                    <a:pt x="694746" y="875738"/>
                  </a:lnTo>
                  <a:lnTo>
                    <a:pt x="849740" y="499444"/>
                  </a:lnTo>
                  <a:lnTo>
                    <a:pt x="1041308" y="499444"/>
                  </a:lnTo>
                  <a:lnTo>
                    <a:pt x="1041308" y="165569"/>
                  </a:lnTo>
                  <a:close/>
                </a:path>
                <a:path extrusionOk="0" h="1133475" w="9470390">
                  <a:moveTo>
                    <a:pt x="1527636" y="350295"/>
                  </a:moveTo>
                  <a:lnTo>
                    <a:pt x="1480171" y="353288"/>
                  </a:lnTo>
                  <a:lnTo>
                    <a:pt x="1434930" y="362268"/>
                  </a:lnTo>
                  <a:lnTo>
                    <a:pt x="1391913" y="377234"/>
                  </a:lnTo>
                  <a:lnTo>
                    <a:pt x="1351119" y="398187"/>
                  </a:lnTo>
                  <a:lnTo>
                    <a:pt x="1314089" y="424699"/>
                  </a:lnTo>
                  <a:lnTo>
                    <a:pt x="1280992" y="456341"/>
                  </a:lnTo>
                  <a:lnTo>
                    <a:pt x="1251829" y="493116"/>
                  </a:lnTo>
                  <a:lnTo>
                    <a:pt x="1226600" y="535021"/>
                  </a:lnTo>
                  <a:lnTo>
                    <a:pt x="1206845" y="581117"/>
                  </a:lnTo>
                  <a:lnTo>
                    <a:pt x="1192734" y="630463"/>
                  </a:lnTo>
                  <a:lnTo>
                    <a:pt x="1184267" y="683059"/>
                  </a:lnTo>
                  <a:lnTo>
                    <a:pt x="1181445" y="738904"/>
                  </a:lnTo>
                  <a:lnTo>
                    <a:pt x="1184267" y="795434"/>
                  </a:lnTo>
                  <a:lnTo>
                    <a:pt x="1192734" y="848714"/>
                  </a:lnTo>
                  <a:lnTo>
                    <a:pt x="1206845" y="898744"/>
                  </a:lnTo>
                  <a:lnTo>
                    <a:pt x="1226600" y="945524"/>
                  </a:lnTo>
                  <a:lnTo>
                    <a:pt x="1251829" y="987515"/>
                  </a:lnTo>
                  <a:lnTo>
                    <a:pt x="1280992" y="1024545"/>
                  </a:lnTo>
                  <a:lnTo>
                    <a:pt x="1314089" y="1056616"/>
                  </a:lnTo>
                  <a:lnTo>
                    <a:pt x="1351119" y="1083726"/>
                  </a:lnTo>
                  <a:lnTo>
                    <a:pt x="1391828" y="1105278"/>
                  </a:lnTo>
                  <a:lnTo>
                    <a:pt x="1434588" y="1120671"/>
                  </a:lnTo>
                  <a:lnTo>
                    <a:pt x="1479401" y="1129908"/>
                  </a:lnTo>
                  <a:lnTo>
                    <a:pt x="1526267" y="1132987"/>
                  </a:lnTo>
                  <a:lnTo>
                    <a:pt x="1567403" y="1130848"/>
                  </a:lnTo>
                  <a:lnTo>
                    <a:pt x="1605973" y="1124434"/>
                  </a:lnTo>
                  <a:lnTo>
                    <a:pt x="1675416" y="1098778"/>
                  </a:lnTo>
                  <a:lnTo>
                    <a:pt x="1733913" y="1058754"/>
                  </a:lnTo>
                  <a:lnTo>
                    <a:pt x="1778042" y="1009836"/>
                  </a:lnTo>
                  <a:lnTo>
                    <a:pt x="1970978" y="1009836"/>
                  </a:lnTo>
                  <a:lnTo>
                    <a:pt x="1970978" y="964680"/>
                  </a:lnTo>
                  <a:lnTo>
                    <a:pt x="1576896" y="964680"/>
                  </a:lnTo>
                  <a:lnTo>
                    <a:pt x="1551239" y="962970"/>
                  </a:lnTo>
                  <a:lnTo>
                    <a:pt x="1501979" y="949287"/>
                  </a:lnTo>
                  <a:lnTo>
                    <a:pt x="1456824" y="922176"/>
                  </a:lnTo>
                  <a:lnTo>
                    <a:pt x="1419879" y="883179"/>
                  </a:lnTo>
                  <a:lnTo>
                    <a:pt x="1392512" y="832293"/>
                  </a:lnTo>
                  <a:lnTo>
                    <a:pt x="1378828" y="772086"/>
                  </a:lnTo>
                  <a:lnTo>
                    <a:pt x="1377118" y="738904"/>
                  </a:lnTo>
                  <a:lnTo>
                    <a:pt x="1378828" y="705893"/>
                  </a:lnTo>
                  <a:lnTo>
                    <a:pt x="1392512" y="647054"/>
                  </a:lnTo>
                  <a:lnTo>
                    <a:pt x="1419879" y="597452"/>
                  </a:lnTo>
                  <a:lnTo>
                    <a:pt x="1456824" y="559138"/>
                  </a:lnTo>
                  <a:lnTo>
                    <a:pt x="1501466" y="533225"/>
                  </a:lnTo>
                  <a:lnTo>
                    <a:pt x="1550726" y="520226"/>
                  </a:lnTo>
                  <a:lnTo>
                    <a:pt x="1576896" y="518601"/>
                  </a:lnTo>
                  <a:lnTo>
                    <a:pt x="1970978" y="518601"/>
                  </a:lnTo>
                  <a:lnTo>
                    <a:pt x="1970978" y="470709"/>
                  </a:lnTo>
                  <a:lnTo>
                    <a:pt x="1778042" y="470709"/>
                  </a:lnTo>
                  <a:lnTo>
                    <a:pt x="1757260" y="445822"/>
                  </a:lnTo>
                  <a:lnTo>
                    <a:pt x="1733229" y="423159"/>
                  </a:lnTo>
                  <a:lnTo>
                    <a:pt x="1675416" y="384504"/>
                  </a:lnTo>
                  <a:lnTo>
                    <a:pt x="1606999" y="358847"/>
                  </a:lnTo>
                  <a:lnTo>
                    <a:pt x="1568686" y="352433"/>
                  </a:lnTo>
                  <a:lnTo>
                    <a:pt x="1527636" y="350295"/>
                  </a:lnTo>
                  <a:close/>
                </a:path>
                <a:path extrusionOk="0" h="1133475" w="9470390">
                  <a:moveTo>
                    <a:pt x="1970978" y="1009836"/>
                  </a:moveTo>
                  <a:lnTo>
                    <a:pt x="1778042" y="1009836"/>
                  </a:lnTo>
                  <a:lnTo>
                    <a:pt x="1778042" y="1120671"/>
                  </a:lnTo>
                  <a:lnTo>
                    <a:pt x="1970978" y="1120671"/>
                  </a:lnTo>
                  <a:lnTo>
                    <a:pt x="1970978" y="1009836"/>
                  </a:lnTo>
                  <a:close/>
                </a:path>
                <a:path extrusionOk="0" h="1133475" w="9470390">
                  <a:moveTo>
                    <a:pt x="1970978" y="518601"/>
                  </a:moveTo>
                  <a:lnTo>
                    <a:pt x="1576896" y="518601"/>
                  </a:lnTo>
                  <a:lnTo>
                    <a:pt x="1603151" y="520311"/>
                  </a:lnTo>
                  <a:lnTo>
                    <a:pt x="1628551" y="525443"/>
                  </a:lnTo>
                  <a:lnTo>
                    <a:pt x="1676785" y="545968"/>
                  </a:lnTo>
                  <a:lnTo>
                    <a:pt x="1718519" y="578124"/>
                  </a:lnTo>
                  <a:lnTo>
                    <a:pt x="1750675" y="622595"/>
                  </a:lnTo>
                  <a:lnTo>
                    <a:pt x="1771200" y="676987"/>
                  </a:lnTo>
                  <a:lnTo>
                    <a:pt x="1778042" y="741641"/>
                  </a:lnTo>
                  <a:lnTo>
                    <a:pt x="1776332" y="775336"/>
                  </a:lnTo>
                  <a:lnTo>
                    <a:pt x="1762648" y="835543"/>
                  </a:lnTo>
                  <a:lnTo>
                    <a:pt x="1735795" y="885317"/>
                  </a:lnTo>
                  <a:lnTo>
                    <a:pt x="1698849" y="923630"/>
                  </a:lnTo>
                  <a:lnTo>
                    <a:pt x="1653095" y="950056"/>
                  </a:lnTo>
                  <a:lnTo>
                    <a:pt x="1603151" y="963056"/>
                  </a:lnTo>
                  <a:lnTo>
                    <a:pt x="1576896" y="964680"/>
                  </a:lnTo>
                  <a:lnTo>
                    <a:pt x="1970978" y="964680"/>
                  </a:lnTo>
                  <a:lnTo>
                    <a:pt x="1970978" y="518601"/>
                  </a:lnTo>
                  <a:close/>
                </a:path>
                <a:path extrusionOk="0" h="1133475" w="9470390">
                  <a:moveTo>
                    <a:pt x="1970978" y="362610"/>
                  </a:moveTo>
                  <a:lnTo>
                    <a:pt x="1778042" y="362610"/>
                  </a:lnTo>
                  <a:lnTo>
                    <a:pt x="1778042" y="470709"/>
                  </a:lnTo>
                  <a:lnTo>
                    <a:pt x="1970978" y="470709"/>
                  </a:lnTo>
                  <a:lnTo>
                    <a:pt x="1970978" y="362610"/>
                  </a:lnTo>
                  <a:close/>
                </a:path>
                <a:path extrusionOk="0" h="1133475" w="9470390">
                  <a:moveTo>
                    <a:pt x="2349645" y="362610"/>
                  </a:moveTo>
                  <a:lnTo>
                    <a:pt x="2158078" y="362610"/>
                  </a:lnTo>
                  <a:lnTo>
                    <a:pt x="2158078" y="1120671"/>
                  </a:lnTo>
                  <a:lnTo>
                    <a:pt x="2349645" y="1120671"/>
                  </a:lnTo>
                  <a:lnTo>
                    <a:pt x="2349645" y="743009"/>
                  </a:lnTo>
                  <a:lnTo>
                    <a:pt x="2352468" y="694262"/>
                  </a:lnTo>
                  <a:lnTo>
                    <a:pt x="2360934" y="653383"/>
                  </a:lnTo>
                  <a:lnTo>
                    <a:pt x="2394801" y="595228"/>
                  </a:lnTo>
                  <a:lnTo>
                    <a:pt x="2452271" y="563414"/>
                  </a:lnTo>
                  <a:lnTo>
                    <a:pt x="2531635" y="552810"/>
                  </a:lnTo>
                  <a:lnTo>
                    <a:pt x="2582264" y="552810"/>
                  </a:lnTo>
                  <a:lnTo>
                    <a:pt x="2582264" y="480287"/>
                  </a:lnTo>
                  <a:lnTo>
                    <a:pt x="2349645" y="480287"/>
                  </a:lnTo>
                  <a:lnTo>
                    <a:pt x="2349645" y="362610"/>
                  </a:lnTo>
                  <a:close/>
                </a:path>
                <a:path extrusionOk="0" h="1133475" w="9470390">
                  <a:moveTo>
                    <a:pt x="2582264" y="351663"/>
                  </a:moveTo>
                  <a:lnTo>
                    <a:pt x="2509742" y="360215"/>
                  </a:lnTo>
                  <a:lnTo>
                    <a:pt x="2445429" y="385872"/>
                  </a:lnTo>
                  <a:lnTo>
                    <a:pt x="2392064" y="426580"/>
                  </a:lnTo>
                  <a:lnTo>
                    <a:pt x="2349645" y="480287"/>
                  </a:lnTo>
                  <a:lnTo>
                    <a:pt x="2582264" y="480287"/>
                  </a:lnTo>
                  <a:lnTo>
                    <a:pt x="2582264" y="351663"/>
                  </a:lnTo>
                  <a:close/>
                </a:path>
                <a:path extrusionOk="0" h="1133475" w="9470390">
                  <a:moveTo>
                    <a:pt x="3036959" y="350295"/>
                  </a:moveTo>
                  <a:lnTo>
                    <a:pt x="2983765" y="353374"/>
                  </a:lnTo>
                  <a:lnTo>
                    <a:pt x="2933650" y="362610"/>
                  </a:lnTo>
                  <a:lnTo>
                    <a:pt x="2886613" y="378004"/>
                  </a:lnTo>
                  <a:lnTo>
                    <a:pt x="2842655" y="399555"/>
                  </a:lnTo>
                  <a:lnTo>
                    <a:pt x="2802545" y="426067"/>
                  </a:lnTo>
                  <a:lnTo>
                    <a:pt x="2767054" y="457710"/>
                  </a:lnTo>
                  <a:lnTo>
                    <a:pt x="2736181" y="494484"/>
                  </a:lnTo>
                  <a:lnTo>
                    <a:pt x="2709926" y="536389"/>
                  </a:lnTo>
                  <a:lnTo>
                    <a:pt x="2688973" y="582058"/>
                  </a:lnTo>
                  <a:lnTo>
                    <a:pt x="2674007" y="631489"/>
                  </a:lnTo>
                  <a:lnTo>
                    <a:pt x="2665027" y="684684"/>
                  </a:lnTo>
                  <a:lnTo>
                    <a:pt x="2662034" y="741641"/>
                  </a:lnTo>
                  <a:lnTo>
                    <a:pt x="2665027" y="798684"/>
                  </a:lnTo>
                  <a:lnTo>
                    <a:pt x="2674007" y="852134"/>
                  </a:lnTo>
                  <a:lnTo>
                    <a:pt x="2688973" y="901993"/>
                  </a:lnTo>
                  <a:lnTo>
                    <a:pt x="2709926" y="948260"/>
                  </a:lnTo>
                  <a:lnTo>
                    <a:pt x="2736181" y="989653"/>
                  </a:lnTo>
                  <a:lnTo>
                    <a:pt x="2767054" y="1026256"/>
                  </a:lnTo>
                  <a:lnTo>
                    <a:pt x="2802545" y="1058070"/>
                  </a:lnTo>
                  <a:lnTo>
                    <a:pt x="2842655" y="1085095"/>
                  </a:lnTo>
                  <a:lnTo>
                    <a:pt x="2886613" y="1106047"/>
                  </a:lnTo>
                  <a:lnTo>
                    <a:pt x="2933650" y="1121014"/>
                  </a:lnTo>
                  <a:lnTo>
                    <a:pt x="2983765" y="1129993"/>
                  </a:lnTo>
                  <a:lnTo>
                    <a:pt x="3036959" y="1132987"/>
                  </a:lnTo>
                  <a:lnTo>
                    <a:pt x="3090927" y="1130086"/>
                  </a:lnTo>
                  <a:lnTo>
                    <a:pt x="3141172" y="1121383"/>
                  </a:lnTo>
                  <a:lnTo>
                    <a:pt x="3187696" y="1106879"/>
                  </a:lnTo>
                  <a:lnTo>
                    <a:pt x="3230498" y="1086572"/>
                  </a:lnTo>
                  <a:lnTo>
                    <a:pt x="3269577" y="1060464"/>
                  </a:lnTo>
                  <a:lnTo>
                    <a:pt x="3304333" y="1029430"/>
                  </a:lnTo>
                  <a:lnTo>
                    <a:pt x="3334163" y="994346"/>
                  </a:lnTo>
                  <a:lnTo>
                    <a:pt x="3350429" y="968786"/>
                  </a:lnTo>
                  <a:lnTo>
                    <a:pt x="3035591" y="968786"/>
                  </a:lnTo>
                  <a:lnTo>
                    <a:pt x="2996679" y="965108"/>
                  </a:lnTo>
                  <a:lnTo>
                    <a:pt x="2931683" y="935689"/>
                  </a:lnTo>
                  <a:lnTo>
                    <a:pt x="2884646" y="876850"/>
                  </a:lnTo>
                  <a:lnTo>
                    <a:pt x="2869680" y="837767"/>
                  </a:lnTo>
                  <a:lnTo>
                    <a:pt x="2860700" y="792697"/>
                  </a:lnTo>
                  <a:lnTo>
                    <a:pt x="2857707" y="741641"/>
                  </a:lnTo>
                  <a:lnTo>
                    <a:pt x="2860700" y="690071"/>
                  </a:lnTo>
                  <a:lnTo>
                    <a:pt x="2869680" y="644831"/>
                  </a:lnTo>
                  <a:lnTo>
                    <a:pt x="2884646" y="605918"/>
                  </a:lnTo>
                  <a:lnTo>
                    <a:pt x="2905598" y="573335"/>
                  </a:lnTo>
                  <a:lnTo>
                    <a:pt x="2962043" y="528179"/>
                  </a:lnTo>
                  <a:lnTo>
                    <a:pt x="3035591" y="513128"/>
                  </a:lnTo>
                  <a:lnTo>
                    <a:pt x="3351008" y="513128"/>
                  </a:lnTo>
                  <a:lnTo>
                    <a:pt x="3334163" y="486472"/>
                  </a:lnTo>
                  <a:lnTo>
                    <a:pt x="3304333" y="451662"/>
                  </a:lnTo>
                  <a:lnTo>
                    <a:pt x="3269577" y="421449"/>
                  </a:lnTo>
                  <a:lnTo>
                    <a:pt x="3230935" y="395833"/>
                  </a:lnTo>
                  <a:lnTo>
                    <a:pt x="3188353" y="375910"/>
                  </a:lnTo>
                  <a:lnTo>
                    <a:pt x="3141829" y="361680"/>
                  </a:lnTo>
                  <a:lnTo>
                    <a:pt x="3091365" y="353141"/>
                  </a:lnTo>
                  <a:lnTo>
                    <a:pt x="3036959" y="350295"/>
                  </a:lnTo>
                  <a:close/>
                </a:path>
                <a:path extrusionOk="0" h="1133475" w="9470390">
                  <a:moveTo>
                    <a:pt x="3394096" y="864792"/>
                  </a:moveTo>
                  <a:lnTo>
                    <a:pt x="3187477" y="864792"/>
                  </a:lnTo>
                  <a:lnTo>
                    <a:pt x="3164643" y="910289"/>
                  </a:lnTo>
                  <a:lnTo>
                    <a:pt x="3131717" y="942787"/>
                  </a:lnTo>
                  <a:lnTo>
                    <a:pt x="3088700" y="962286"/>
                  </a:lnTo>
                  <a:lnTo>
                    <a:pt x="3035591" y="968786"/>
                  </a:lnTo>
                  <a:lnTo>
                    <a:pt x="3350429" y="968786"/>
                  </a:lnTo>
                  <a:lnTo>
                    <a:pt x="3359067" y="955212"/>
                  </a:lnTo>
                  <a:lnTo>
                    <a:pt x="3379045" y="912027"/>
                  </a:lnTo>
                  <a:lnTo>
                    <a:pt x="3394096" y="864792"/>
                  </a:lnTo>
                  <a:close/>
                </a:path>
                <a:path extrusionOk="0" h="1133475" w="9470390">
                  <a:moveTo>
                    <a:pt x="3351008" y="513128"/>
                  </a:moveTo>
                  <a:lnTo>
                    <a:pt x="3035591" y="513128"/>
                  </a:lnTo>
                  <a:lnTo>
                    <a:pt x="3063129" y="514924"/>
                  </a:lnTo>
                  <a:lnTo>
                    <a:pt x="3088272" y="520311"/>
                  </a:lnTo>
                  <a:lnTo>
                    <a:pt x="3131375" y="541863"/>
                  </a:lnTo>
                  <a:lnTo>
                    <a:pt x="3165241" y="574703"/>
                  </a:lnTo>
                  <a:lnTo>
                    <a:pt x="3187477" y="618490"/>
                  </a:lnTo>
                  <a:lnTo>
                    <a:pt x="3394096" y="618490"/>
                  </a:lnTo>
                  <a:lnTo>
                    <a:pt x="3379045" y="569886"/>
                  </a:lnTo>
                  <a:lnTo>
                    <a:pt x="3359067" y="525881"/>
                  </a:lnTo>
                  <a:lnTo>
                    <a:pt x="3351008" y="513128"/>
                  </a:lnTo>
                  <a:close/>
                </a:path>
                <a:path extrusionOk="0" h="1133475" w="9470390">
                  <a:moveTo>
                    <a:pt x="3876523" y="350295"/>
                  </a:moveTo>
                  <a:lnTo>
                    <a:pt x="3823072" y="353374"/>
                  </a:lnTo>
                  <a:lnTo>
                    <a:pt x="3772186" y="362610"/>
                  </a:lnTo>
                  <a:lnTo>
                    <a:pt x="3723867" y="378004"/>
                  </a:lnTo>
                  <a:lnTo>
                    <a:pt x="3678113" y="399555"/>
                  </a:lnTo>
                  <a:lnTo>
                    <a:pt x="3635951" y="426067"/>
                  </a:lnTo>
                  <a:lnTo>
                    <a:pt x="3598407" y="457710"/>
                  </a:lnTo>
                  <a:lnTo>
                    <a:pt x="3565481" y="494484"/>
                  </a:lnTo>
                  <a:lnTo>
                    <a:pt x="3537174" y="536389"/>
                  </a:lnTo>
                  <a:lnTo>
                    <a:pt x="3515024" y="582571"/>
                  </a:lnTo>
                  <a:lnTo>
                    <a:pt x="3499202" y="632173"/>
                  </a:lnTo>
                  <a:lnTo>
                    <a:pt x="3489710" y="685197"/>
                  </a:lnTo>
                  <a:lnTo>
                    <a:pt x="3486545" y="741641"/>
                  </a:lnTo>
                  <a:lnTo>
                    <a:pt x="3489624" y="798085"/>
                  </a:lnTo>
                  <a:lnTo>
                    <a:pt x="3498860" y="851108"/>
                  </a:lnTo>
                  <a:lnTo>
                    <a:pt x="3514254" y="900710"/>
                  </a:lnTo>
                  <a:lnTo>
                    <a:pt x="3535805" y="946892"/>
                  </a:lnTo>
                  <a:lnTo>
                    <a:pt x="3563429" y="988883"/>
                  </a:lnTo>
                  <a:lnTo>
                    <a:pt x="3595670" y="1025914"/>
                  </a:lnTo>
                  <a:lnTo>
                    <a:pt x="3632530" y="1057984"/>
                  </a:lnTo>
                  <a:lnTo>
                    <a:pt x="3674008" y="1085095"/>
                  </a:lnTo>
                  <a:lnTo>
                    <a:pt x="3719163" y="1106047"/>
                  </a:lnTo>
                  <a:lnTo>
                    <a:pt x="3767055" y="1121014"/>
                  </a:lnTo>
                  <a:lnTo>
                    <a:pt x="3817684" y="1129993"/>
                  </a:lnTo>
                  <a:lnTo>
                    <a:pt x="3871049" y="1132987"/>
                  </a:lnTo>
                  <a:lnTo>
                    <a:pt x="3925099" y="1129993"/>
                  </a:lnTo>
                  <a:lnTo>
                    <a:pt x="3976411" y="1121014"/>
                  </a:lnTo>
                  <a:lnTo>
                    <a:pt x="4024988" y="1106047"/>
                  </a:lnTo>
                  <a:lnTo>
                    <a:pt x="4070827" y="1085095"/>
                  </a:lnTo>
                  <a:lnTo>
                    <a:pt x="4113588" y="1057984"/>
                  </a:lnTo>
                  <a:lnTo>
                    <a:pt x="4151559" y="1025914"/>
                  </a:lnTo>
                  <a:lnTo>
                    <a:pt x="4184742" y="988883"/>
                  </a:lnTo>
                  <a:lnTo>
                    <a:pt x="4200181" y="966049"/>
                  </a:lnTo>
                  <a:lnTo>
                    <a:pt x="3871049" y="966049"/>
                  </a:lnTo>
                  <a:lnTo>
                    <a:pt x="3831709" y="962457"/>
                  </a:lnTo>
                  <a:lnTo>
                    <a:pt x="3763292" y="933722"/>
                  </a:lnTo>
                  <a:lnTo>
                    <a:pt x="3734215" y="908578"/>
                  </a:lnTo>
                  <a:lnTo>
                    <a:pt x="3710868" y="876080"/>
                  </a:lnTo>
                  <a:lnTo>
                    <a:pt x="3694191" y="837425"/>
                  </a:lnTo>
                  <a:lnTo>
                    <a:pt x="3684185" y="792611"/>
                  </a:lnTo>
                  <a:lnTo>
                    <a:pt x="3680850" y="741641"/>
                  </a:lnTo>
                  <a:lnTo>
                    <a:pt x="3684271" y="690756"/>
                  </a:lnTo>
                  <a:lnTo>
                    <a:pt x="3694533" y="646199"/>
                  </a:lnTo>
                  <a:lnTo>
                    <a:pt x="3711637" y="607971"/>
                  </a:lnTo>
                  <a:lnTo>
                    <a:pt x="3735583" y="576071"/>
                  </a:lnTo>
                  <a:lnTo>
                    <a:pt x="3765259" y="550329"/>
                  </a:lnTo>
                  <a:lnTo>
                    <a:pt x="3834360" y="520910"/>
                  </a:lnTo>
                  <a:lnTo>
                    <a:pt x="3873786" y="517233"/>
                  </a:lnTo>
                  <a:lnTo>
                    <a:pt x="4201836" y="517233"/>
                  </a:lnTo>
                  <a:lnTo>
                    <a:pt x="4186794" y="494484"/>
                  </a:lnTo>
                  <a:lnTo>
                    <a:pt x="4154296" y="457710"/>
                  </a:lnTo>
                  <a:lnTo>
                    <a:pt x="4117009" y="426067"/>
                  </a:lnTo>
                  <a:lnTo>
                    <a:pt x="4074932" y="399555"/>
                  </a:lnTo>
                  <a:lnTo>
                    <a:pt x="4029178" y="378004"/>
                  </a:lnTo>
                  <a:lnTo>
                    <a:pt x="3980859" y="362610"/>
                  </a:lnTo>
                  <a:lnTo>
                    <a:pt x="3929973" y="353374"/>
                  </a:lnTo>
                  <a:lnTo>
                    <a:pt x="3876523" y="350295"/>
                  </a:lnTo>
                  <a:close/>
                </a:path>
                <a:path extrusionOk="0" h="1133475" w="9470390">
                  <a:moveTo>
                    <a:pt x="4201836" y="517233"/>
                  </a:moveTo>
                  <a:lnTo>
                    <a:pt x="3873786" y="517233"/>
                  </a:lnTo>
                  <a:lnTo>
                    <a:pt x="3913211" y="520910"/>
                  </a:lnTo>
                  <a:lnTo>
                    <a:pt x="3949387" y="531942"/>
                  </a:lnTo>
                  <a:lnTo>
                    <a:pt x="4011988" y="576071"/>
                  </a:lnTo>
                  <a:lnTo>
                    <a:pt x="4037131" y="607971"/>
                  </a:lnTo>
                  <a:lnTo>
                    <a:pt x="4055091" y="646199"/>
                  </a:lnTo>
                  <a:lnTo>
                    <a:pt x="4065867" y="690756"/>
                  </a:lnTo>
                  <a:lnTo>
                    <a:pt x="4069459" y="741641"/>
                  </a:lnTo>
                  <a:lnTo>
                    <a:pt x="4067748" y="776533"/>
                  </a:lnTo>
                  <a:lnTo>
                    <a:pt x="4054065" y="838109"/>
                  </a:lnTo>
                  <a:lnTo>
                    <a:pt x="4027211" y="888566"/>
                  </a:lnTo>
                  <a:lnTo>
                    <a:pt x="3990266" y="926880"/>
                  </a:lnTo>
                  <a:lnTo>
                    <a:pt x="3945196" y="952194"/>
                  </a:lnTo>
                  <a:lnTo>
                    <a:pt x="3896620" y="964509"/>
                  </a:lnTo>
                  <a:lnTo>
                    <a:pt x="3871049" y="966049"/>
                  </a:lnTo>
                  <a:lnTo>
                    <a:pt x="4200181" y="966049"/>
                  </a:lnTo>
                  <a:lnTo>
                    <a:pt x="4236482" y="900710"/>
                  </a:lnTo>
                  <a:lnTo>
                    <a:pt x="4253158" y="851108"/>
                  </a:lnTo>
                  <a:lnTo>
                    <a:pt x="4263164" y="798085"/>
                  </a:lnTo>
                  <a:lnTo>
                    <a:pt x="4266500" y="741641"/>
                  </a:lnTo>
                  <a:lnTo>
                    <a:pt x="4263250" y="685197"/>
                  </a:lnTo>
                  <a:lnTo>
                    <a:pt x="4253501" y="632173"/>
                  </a:lnTo>
                  <a:lnTo>
                    <a:pt x="4237252" y="582571"/>
                  </a:lnTo>
                  <a:lnTo>
                    <a:pt x="4214503" y="536389"/>
                  </a:lnTo>
                  <a:lnTo>
                    <a:pt x="4201836" y="517233"/>
                  </a:lnTo>
                  <a:close/>
                </a:path>
                <a:path extrusionOk="0" h="1133475" w="9470390">
                  <a:moveTo>
                    <a:pt x="4956112" y="519969"/>
                  </a:moveTo>
                  <a:lnTo>
                    <a:pt x="4763176" y="519969"/>
                  </a:lnTo>
                  <a:lnTo>
                    <a:pt x="4763270" y="886685"/>
                  </a:lnTo>
                  <a:lnTo>
                    <a:pt x="4766960" y="940478"/>
                  </a:lnTo>
                  <a:lnTo>
                    <a:pt x="4778313" y="988284"/>
                  </a:lnTo>
                  <a:lnTo>
                    <a:pt x="4797235" y="1028736"/>
                  </a:lnTo>
                  <a:lnTo>
                    <a:pt x="4823725" y="1061833"/>
                  </a:lnTo>
                  <a:lnTo>
                    <a:pt x="4857784" y="1087575"/>
                  </a:lnTo>
                  <a:lnTo>
                    <a:pt x="4899411" y="1105962"/>
                  </a:lnTo>
                  <a:lnTo>
                    <a:pt x="4948608" y="1116994"/>
                  </a:lnTo>
                  <a:lnTo>
                    <a:pt x="5005372" y="1120671"/>
                  </a:lnTo>
                  <a:lnTo>
                    <a:pt x="5125786" y="1120671"/>
                  </a:lnTo>
                  <a:lnTo>
                    <a:pt x="5125786" y="959207"/>
                  </a:lnTo>
                  <a:lnTo>
                    <a:pt x="5036844" y="959207"/>
                  </a:lnTo>
                  <a:lnTo>
                    <a:pt x="5016490" y="958181"/>
                  </a:lnTo>
                  <a:lnTo>
                    <a:pt x="4973901" y="942787"/>
                  </a:lnTo>
                  <a:lnTo>
                    <a:pt x="4957224" y="904559"/>
                  </a:lnTo>
                  <a:lnTo>
                    <a:pt x="4956112" y="886685"/>
                  </a:lnTo>
                  <a:lnTo>
                    <a:pt x="4956112" y="519969"/>
                  </a:lnTo>
                  <a:close/>
                </a:path>
                <a:path extrusionOk="0" h="1133475" w="9470390">
                  <a:moveTo>
                    <a:pt x="5125786" y="362610"/>
                  </a:moveTo>
                  <a:lnTo>
                    <a:pt x="4672865" y="362610"/>
                  </a:lnTo>
                  <a:lnTo>
                    <a:pt x="4672865" y="519969"/>
                  </a:lnTo>
                  <a:lnTo>
                    <a:pt x="5125786" y="519969"/>
                  </a:lnTo>
                  <a:lnTo>
                    <a:pt x="5125786" y="362610"/>
                  </a:lnTo>
                  <a:close/>
                </a:path>
                <a:path extrusionOk="0" h="1133475" w="9470390">
                  <a:moveTo>
                    <a:pt x="4956112" y="175147"/>
                  </a:moveTo>
                  <a:lnTo>
                    <a:pt x="4763176" y="175147"/>
                  </a:lnTo>
                  <a:lnTo>
                    <a:pt x="4763176" y="362610"/>
                  </a:lnTo>
                  <a:lnTo>
                    <a:pt x="4956112" y="362610"/>
                  </a:lnTo>
                  <a:lnTo>
                    <a:pt x="4956112" y="175147"/>
                  </a:lnTo>
                  <a:close/>
                </a:path>
                <a:path extrusionOk="0" h="1133475" w="9470390">
                  <a:moveTo>
                    <a:pt x="5594711" y="350295"/>
                  </a:moveTo>
                  <a:lnTo>
                    <a:pt x="5540234" y="353288"/>
                  </a:lnTo>
                  <a:lnTo>
                    <a:pt x="5489007" y="362268"/>
                  </a:lnTo>
                  <a:lnTo>
                    <a:pt x="5441029" y="377234"/>
                  </a:lnTo>
                  <a:lnTo>
                    <a:pt x="5396301" y="398187"/>
                  </a:lnTo>
                  <a:lnTo>
                    <a:pt x="5355593" y="424699"/>
                  </a:lnTo>
                  <a:lnTo>
                    <a:pt x="5319674" y="456341"/>
                  </a:lnTo>
                  <a:lnTo>
                    <a:pt x="5288544" y="493116"/>
                  </a:lnTo>
                  <a:lnTo>
                    <a:pt x="5262204" y="535021"/>
                  </a:lnTo>
                  <a:lnTo>
                    <a:pt x="5241251" y="581288"/>
                  </a:lnTo>
                  <a:lnTo>
                    <a:pt x="5226285" y="631147"/>
                  </a:lnTo>
                  <a:lnTo>
                    <a:pt x="5217305" y="684598"/>
                  </a:lnTo>
                  <a:lnTo>
                    <a:pt x="5214312" y="741641"/>
                  </a:lnTo>
                  <a:lnTo>
                    <a:pt x="5217305" y="798085"/>
                  </a:lnTo>
                  <a:lnTo>
                    <a:pt x="5226285" y="851108"/>
                  </a:lnTo>
                  <a:lnTo>
                    <a:pt x="5241251" y="900710"/>
                  </a:lnTo>
                  <a:lnTo>
                    <a:pt x="5262204" y="946892"/>
                  </a:lnTo>
                  <a:lnTo>
                    <a:pt x="5289143" y="988883"/>
                  </a:lnTo>
                  <a:lnTo>
                    <a:pt x="5320700" y="1025914"/>
                  </a:lnTo>
                  <a:lnTo>
                    <a:pt x="5356876" y="1057984"/>
                  </a:lnTo>
                  <a:lnTo>
                    <a:pt x="5397670" y="1085095"/>
                  </a:lnTo>
                  <a:lnTo>
                    <a:pt x="5442825" y="1106047"/>
                  </a:lnTo>
                  <a:lnTo>
                    <a:pt x="5490717" y="1121014"/>
                  </a:lnTo>
                  <a:lnTo>
                    <a:pt x="5541346" y="1129993"/>
                  </a:lnTo>
                  <a:lnTo>
                    <a:pt x="5594711" y="1132987"/>
                  </a:lnTo>
                  <a:lnTo>
                    <a:pt x="5647200" y="1130195"/>
                  </a:lnTo>
                  <a:lnTo>
                    <a:pt x="5696296" y="1121821"/>
                  </a:lnTo>
                  <a:lnTo>
                    <a:pt x="5741999" y="1107864"/>
                  </a:lnTo>
                  <a:lnTo>
                    <a:pt x="5784308" y="1088324"/>
                  </a:lnTo>
                  <a:lnTo>
                    <a:pt x="5823224" y="1063201"/>
                  </a:lnTo>
                  <a:lnTo>
                    <a:pt x="5865985" y="1025230"/>
                  </a:lnTo>
                  <a:lnTo>
                    <a:pt x="5901219" y="982469"/>
                  </a:lnTo>
                  <a:lnTo>
                    <a:pt x="5906004" y="974259"/>
                  </a:lnTo>
                  <a:lnTo>
                    <a:pt x="5590606" y="974259"/>
                  </a:lnTo>
                  <a:lnTo>
                    <a:pt x="5555114" y="971351"/>
                  </a:lnTo>
                  <a:lnTo>
                    <a:pt x="5492855" y="948089"/>
                  </a:lnTo>
                  <a:lnTo>
                    <a:pt x="5443509" y="902250"/>
                  </a:lnTo>
                  <a:lnTo>
                    <a:pt x="5414774" y="837938"/>
                  </a:lnTo>
                  <a:lnTo>
                    <a:pt x="5408616" y="799111"/>
                  </a:lnTo>
                  <a:lnTo>
                    <a:pt x="5962795" y="799111"/>
                  </a:lnTo>
                  <a:lnTo>
                    <a:pt x="5965189" y="782178"/>
                  </a:lnTo>
                  <a:lnTo>
                    <a:pt x="5966900" y="764218"/>
                  </a:lnTo>
                  <a:lnTo>
                    <a:pt x="5967926" y="745233"/>
                  </a:lnTo>
                  <a:lnTo>
                    <a:pt x="5968268" y="725221"/>
                  </a:lnTo>
                  <a:lnTo>
                    <a:pt x="5965275" y="671428"/>
                  </a:lnTo>
                  <a:lnTo>
                    <a:pt x="5965108" y="670487"/>
                  </a:lnTo>
                  <a:lnTo>
                    <a:pt x="5409985" y="670487"/>
                  </a:lnTo>
                  <a:lnTo>
                    <a:pt x="5417767" y="634311"/>
                  </a:lnTo>
                  <a:lnTo>
                    <a:pt x="5447186" y="574789"/>
                  </a:lnTo>
                  <a:lnTo>
                    <a:pt x="5494822" y="532284"/>
                  </a:lnTo>
                  <a:lnTo>
                    <a:pt x="5555029" y="510391"/>
                  </a:lnTo>
                  <a:lnTo>
                    <a:pt x="5589237" y="507654"/>
                  </a:lnTo>
                  <a:lnTo>
                    <a:pt x="5906503" y="507654"/>
                  </a:lnTo>
                  <a:lnTo>
                    <a:pt x="5894634" y="488925"/>
                  </a:lnTo>
                  <a:lnTo>
                    <a:pt x="5863932" y="453263"/>
                  </a:lnTo>
                  <a:lnTo>
                    <a:pt x="5828270" y="422561"/>
                  </a:lnTo>
                  <a:lnTo>
                    <a:pt x="5787647" y="396819"/>
                  </a:lnTo>
                  <a:lnTo>
                    <a:pt x="5743775" y="376464"/>
                  </a:lnTo>
                  <a:lnTo>
                    <a:pt x="5696994" y="361926"/>
                  </a:lnTo>
                  <a:lnTo>
                    <a:pt x="5647306" y="353203"/>
                  </a:lnTo>
                  <a:lnTo>
                    <a:pt x="5594711" y="350295"/>
                  </a:lnTo>
                  <a:close/>
                </a:path>
                <a:path extrusionOk="0" h="1133475" w="9470390">
                  <a:moveTo>
                    <a:pt x="5949112" y="882580"/>
                  </a:moveTo>
                  <a:lnTo>
                    <a:pt x="5742492" y="882580"/>
                  </a:lnTo>
                  <a:lnTo>
                    <a:pt x="5716066" y="922689"/>
                  </a:lnTo>
                  <a:lnTo>
                    <a:pt x="5681943" y="951339"/>
                  </a:lnTo>
                  <a:lnTo>
                    <a:pt x="5640122" y="968529"/>
                  </a:lnTo>
                  <a:lnTo>
                    <a:pt x="5590606" y="974259"/>
                  </a:lnTo>
                  <a:lnTo>
                    <a:pt x="5906004" y="974259"/>
                  </a:lnTo>
                  <a:lnTo>
                    <a:pt x="5928929" y="934919"/>
                  </a:lnTo>
                  <a:lnTo>
                    <a:pt x="5949112" y="882580"/>
                  </a:lnTo>
                  <a:close/>
                </a:path>
                <a:path extrusionOk="0" h="1133475" w="9470390">
                  <a:moveTo>
                    <a:pt x="5906503" y="507654"/>
                  </a:moveTo>
                  <a:lnTo>
                    <a:pt x="5589237" y="507654"/>
                  </a:lnTo>
                  <a:lnTo>
                    <a:pt x="5625413" y="510476"/>
                  </a:lnTo>
                  <a:lnTo>
                    <a:pt x="5658681" y="518943"/>
                  </a:lnTo>
                  <a:lnTo>
                    <a:pt x="5716493" y="552810"/>
                  </a:lnTo>
                  <a:lnTo>
                    <a:pt x="5755833" y="604122"/>
                  </a:lnTo>
                  <a:lnTo>
                    <a:pt x="5769859" y="670487"/>
                  </a:lnTo>
                  <a:lnTo>
                    <a:pt x="5965108" y="670487"/>
                  </a:lnTo>
                  <a:lnTo>
                    <a:pt x="5956295" y="620885"/>
                  </a:lnTo>
                  <a:lnTo>
                    <a:pt x="5941329" y="573591"/>
                  </a:lnTo>
                  <a:lnTo>
                    <a:pt x="5920376" y="529548"/>
                  </a:lnTo>
                  <a:lnTo>
                    <a:pt x="5906503" y="507654"/>
                  </a:lnTo>
                  <a:close/>
                </a:path>
                <a:path extrusionOk="0" h="1133475" w="9470390">
                  <a:moveTo>
                    <a:pt x="6450181" y="350295"/>
                  </a:moveTo>
                  <a:lnTo>
                    <a:pt x="6396730" y="353374"/>
                  </a:lnTo>
                  <a:lnTo>
                    <a:pt x="6345845" y="362610"/>
                  </a:lnTo>
                  <a:lnTo>
                    <a:pt x="6297525" y="378004"/>
                  </a:lnTo>
                  <a:lnTo>
                    <a:pt x="6251771" y="399555"/>
                  </a:lnTo>
                  <a:lnTo>
                    <a:pt x="6209609" y="426067"/>
                  </a:lnTo>
                  <a:lnTo>
                    <a:pt x="6172065" y="457710"/>
                  </a:lnTo>
                  <a:lnTo>
                    <a:pt x="6139140" y="494484"/>
                  </a:lnTo>
                  <a:lnTo>
                    <a:pt x="6110832" y="536389"/>
                  </a:lnTo>
                  <a:lnTo>
                    <a:pt x="6088682" y="582571"/>
                  </a:lnTo>
                  <a:lnTo>
                    <a:pt x="6072861" y="632173"/>
                  </a:lnTo>
                  <a:lnTo>
                    <a:pt x="6063368" y="685197"/>
                  </a:lnTo>
                  <a:lnTo>
                    <a:pt x="6060203" y="741641"/>
                  </a:lnTo>
                  <a:lnTo>
                    <a:pt x="6063282" y="798085"/>
                  </a:lnTo>
                  <a:lnTo>
                    <a:pt x="6072518" y="851108"/>
                  </a:lnTo>
                  <a:lnTo>
                    <a:pt x="6087912" y="900710"/>
                  </a:lnTo>
                  <a:lnTo>
                    <a:pt x="6109464" y="946892"/>
                  </a:lnTo>
                  <a:lnTo>
                    <a:pt x="6137087" y="988883"/>
                  </a:lnTo>
                  <a:lnTo>
                    <a:pt x="6169329" y="1025914"/>
                  </a:lnTo>
                  <a:lnTo>
                    <a:pt x="6206188" y="1057984"/>
                  </a:lnTo>
                  <a:lnTo>
                    <a:pt x="6247666" y="1085095"/>
                  </a:lnTo>
                  <a:lnTo>
                    <a:pt x="6292822" y="1106047"/>
                  </a:lnTo>
                  <a:lnTo>
                    <a:pt x="6340714" y="1121014"/>
                  </a:lnTo>
                  <a:lnTo>
                    <a:pt x="6391342" y="1129993"/>
                  </a:lnTo>
                  <a:lnTo>
                    <a:pt x="6444708" y="1132987"/>
                  </a:lnTo>
                  <a:lnTo>
                    <a:pt x="6498757" y="1129993"/>
                  </a:lnTo>
                  <a:lnTo>
                    <a:pt x="6550070" y="1121014"/>
                  </a:lnTo>
                  <a:lnTo>
                    <a:pt x="6598646" y="1106047"/>
                  </a:lnTo>
                  <a:lnTo>
                    <a:pt x="6644485" y="1085095"/>
                  </a:lnTo>
                  <a:lnTo>
                    <a:pt x="6687246" y="1057984"/>
                  </a:lnTo>
                  <a:lnTo>
                    <a:pt x="6725218" y="1025914"/>
                  </a:lnTo>
                  <a:lnTo>
                    <a:pt x="6758400" y="988883"/>
                  </a:lnTo>
                  <a:lnTo>
                    <a:pt x="6773840" y="966049"/>
                  </a:lnTo>
                  <a:lnTo>
                    <a:pt x="6444708" y="966049"/>
                  </a:lnTo>
                  <a:lnTo>
                    <a:pt x="6405368" y="962457"/>
                  </a:lnTo>
                  <a:lnTo>
                    <a:pt x="6336951" y="933722"/>
                  </a:lnTo>
                  <a:lnTo>
                    <a:pt x="6307874" y="908578"/>
                  </a:lnTo>
                  <a:lnTo>
                    <a:pt x="6284526" y="876080"/>
                  </a:lnTo>
                  <a:lnTo>
                    <a:pt x="6267850" y="837425"/>
                  </a:lnTo>
                  <a:lnTo>
                    <a:pt x="6257844" y="792611"/>
                  </a:lnTo>
                  <a:lnTo>
                    <a:pt x="6254508" y="741641"/>
                  </a:lnTo>
                  <a:lnTo>
                    <a:pt x="6257929" y="690756"/>
                  </a:lnTo>
                  <a:lnTo>
                    <a:pt x="6268192" y="646199"/>
                  </a:lnTo>
                  <a:lnTo>
                    <a:pt x="6285296" y="607971"/>
                  </a:lnTo>
                  <a:lnTo>
                    <a:pt x="6309242" y="576071"/>
                  </a:lnTo>
                  <a:lnTo>
                    <a:pt x="6338918" y="550329"/>
                  </a:lnTo>
                  <a:lnTo>
                    <a:pt x="6408019" y="520910"/>
                  </a:lnTo>
                  <a:lnTo>
                    <a:pt x="6447445" y="517233"/>
                  </a:lnTo>
                  <a:lnTo>
                    <a:pt x="6775495" y="517233"/>
                  </a:lnTo>
                  <a:lnTo>
                    <a:pt x="6760453" y="494484"/>
                  </a:lnTo>
                  <a:lnTo>
                    <a:pt x="6727955" y="457710"/>
                  </a:lnTo>
                  <a:lnTo>
                    <a:pt x="6690667" y="426067"/>
                  </a:lnTo>
                  <a:lnTo>
                    <a:pt x="6648591" y="399555"/>
                  </a:lnTo>
                  <a:lnTo>
                    <a:pt x="6602837" y="378004"/>
                  </a:lnTo>
                  <a:lnTo>
                    <a:pt x="6554517" y="362610"/>
                  </a:lnTo>
                  <a:lnTo>
                    <a:pt x="6503632" y="353374"/>
                  </a:lnTo>
                  <a:lnTo>
                    <a:pt x="6450181" y="350295"/>
                  </a:lnTo>
                  <a:close/>
                </a:path>
                <a:path extrusionOk="0" h="1133475" w="9470390">
                  <a:moveTo>
                    <a:pt x="6775495" y="517233"/>
                  </a:moveTo>
                  <a:lnTo>
                    <a:pt x="6447445" y="517233"/>
                  </a:lnTo>
                  <a:lnTo>
                    <a:pt x="6486870" y="520910"/>
                  </a:lnTo>
                  <a:lnTo>
                    <a:pt x="6523045" y="531942"/>
                  </a:lnTo>
                  <a:lnTo>
                    <a:pt x="6585647" y="576071"/>
                  </a:lnTo>
                  <a:lnTo>
                    <a:pt x="6610790" y="607971"/>
                  </a:lnTo>
                  <a:lnTo>
                    <a:pt x="6628750" y="646199"/>
                  </a:lnTo>
                  <a:lnTo>
                    <a:pt x="6639525" y="690756"/>
                  </a:lnTo>
                  <a:lnTo>
                    <a:pt x="6643117" y="741641"/>
                  </a:lnTo>
                  <a:lnTo>
                    <a:pt x="6641407" y="776533"/>
                  </a:lnTo>
                  <a:lnTo>
                    <a:pt x="6627723" y="838109"/>
                  </a:lnTo>
                  <a:lnTo>
                    <a:pt x="6600870" y="888566"/>
                  </a:lnTo>
                  <a:lnTo>
                    <a:pt x="6563924" y="926880"/>
                  </a:lnTo>
                  <a:lnTo>
                    <a:pt x="6518855" y="952194"/>
                  </a:lnTo>
                  <a:lnTo>
                    <a:pt x="6470279" y="964509"/>
                  </a:lnTo>
                  <a:lnTo>
                    <a:pt x="6444708" y="966049"/>
                  </a:lnTo>
                  <a:lnTo>
                    <a:pt x="6773840" y="966049"/>
                  </a:lnTo>
                  <a:lnTo>
                    <a:pt x="6810141" y="900710"/>
                  </a:lnTo>
                  <a:lnTo>
                    <a:pt x="6826817" y="851108"/>
                  </a:lnTo>
                  <a:lnTo>
                    <a:pt x="6836823" y="798085"/>
                  </a:lnTo>
                  <a:lnTo>
                    <a:pt x="6840159" y="741641"/>
                  </a:lnTo>
                  <a:lnTo>
                    <a:pt x="6836909" y="685197"/>
                  </a:lnTo>
                  <a:lnTo>
                    <a:pt x="6827159" y="632173"/>
                  </a:lnTo>
                  <a:lnTo>
                    <a:pt x="6810910" y="582571"/>
                  </a:lnTo>
                  <a:lnTo>
                    <a:pt x="6788162" y="536389"/>
                  </a:lnTo>
                  <a:lnTo>
                    <a:pt x="6775495" y="517233"/>
                  </a:lnTo>
                  <a:close/>
                </a:path>
                <a:path extrusionOk="0" h="1133475" w="9470390">
                  <a:moveTo>
                    <a:pt x="6607540" y="0"/>
                  </a:moveTo>
                  <a:lnTo>
                    <a:pt x="6292822" y="162832"/>
                  </a:lnTo>
                  <a:lnTo>
                    <a:pt x="6292822" y="299666"/>
                  </a:lnTo>
                  <a:lnTo>
                    <a:pt x="6607540" y="155990"/>
                  </a:lnTo>
                  <a:lnTo>
                    <a:pt x="6607540" y="0"/>
                  </a:lnTo>
                  <a:close/>
                </a:path>
                <a:path extrusionOk="0" h="1133475" w="9470390">
                  <a:moveTo>
                    <a:pt x="7172248" y="362610"/>
                  </a:moveTo>
                  <a:lnTo>
                    <a:pt x="6980680" y="362610"/>
                  </a:lnTo>
                  <a:lnTo>
                    <a:pt x="6980680" y="1120671"/>
                  </a:lnTo>
                  <a:lnTo>
                    <a:pt x="7172248" y="1120671"/>
                  </a:lnTo>
                  <a:lnTo>
                    <a:pt x="7172248" y="743009"/>
                  </a:lnTo>
                  <a:lnTo>
                    <a:pt x="7175071" y="694262"/>
                  </a:lnTo>
                  <a:lnTo>
                    <a:pt x="7183537" y="653383"/>
                  </a:lnTo>
                  <a:lnTo>
                    <a:pt x="7217404" y="595228"/>
                  </a:lnTo>
                  <a:lnTo>
                    <a:pt x="7274874" y="563414"/>
                  </a:lnTo>
                  <a:lnTo>
                    <a:pt x="7354238" y="552810"/>
                  </a:lnTo>
                  <a:lnTo>
                    <a:pt x="7404867" y="552810"/>
                  </a:lnTo>
                  <a:lnTo>
                    <a:pt x="7404867" y="480287"/>
                  </a:lnTo>
                  <a:lnTo>
                    <a:pt x="7172248" y="480287"/>
                  </a:lnTo>
                  <a:lnTo>
                    <a:pt x="7172248" y="362610"/>
                  </a:lnTo>
                  <a:close/>
                </a:path>
                <a:path extrusionOk="0" h="1133475" w="9470390">
                  <a:moveTo>
                    <a:pt x="7404867" y="351663"/>
                  </a:moveTo>
                  <a:lnTo>
                    <a:pt x="7332345" y="360215"/>
                  </a:lnTo>
                  <a:lnTo>
                    <a:pt x="7268033" y="385872"/>
                  </a:lnTo>
                  <a:lnTo>
                    <a:pt x="7214667" y="426580"/>
                  </a:lnTo>
                  <a:lnTo>
                    <a:pt x="7172248" y="480287"/>
                  </a:lnTo>
                  <a:lnTo>
                    <a:pt x="7404867" y="480287"/>
                  </a:lnTo>
                  <a:lnTo>
                    <a:pt x="7404867" y="351663"/>
                  </a:lnTo>
                  <a:close/>
                </a:path>
                <a:path extrusionOk="0" h="1133475" w="9470390">
                  <a:moveTo>
                    <a:pt x="7631049" y="47891"/>
                  </a:moveTo>
                  <a:lnTo>
                    <a:pt x="7584526" y="56101"/>
                  </a:lnTo>
                  <a:lnTo>
                    <a:pt x="7546212" y="80732"/>
                  </a:lnTo>
                  <a:lnTo>
                    <a:pt x="7521582" y="116309"/>
                  </a:lnTo>
                  <a:lnTo>
                    <a:pt x="7513372" y="160095"/>
                  </a:lnTo>
                  <a:lnTo>
                    <a:pt x="7515425" y="183101"/>
                  </a:lnTo>
                  <a:lnTo>
                    <a:pt x="7531845" y="223467"/>
                  </a:lnTo>
                  <a:lnTo>
                    <a:pt x="7564343" y="254597"/>
                  </a:lnTo>
                  <a:lnTo>
                    <a:pt x="7606761" y="270333"/>
                  </a:lnTo>
                  <a:lnTo>
                    <a:pt x="7631049" y="272300"/>
                  </a:lnTo>
                  <a:lnTo>
                    <a:pt x="7655252" y="270333"/>
                  </a:lnTo>
                  <a:lnTo>
                    <a:pt x="7696986" y="254597"/>
                  </a:lnTo>
                  <a:lnTo>
                    <a:pt x="7729485" y="223467"/>
                  </a:lnTo>
                  <a:lnTo>
                    <a:pt x="7746589" y="183101"/>
                  </a:lnTo>
                  <a:lnTo>
                    <a:pt x="7748727" y="160095"/>
                  </a:lnTo>
                  <a:lnTo>
                    <a:pt x="7746589" y="137176"/>
                  </a:lnTo>
                  <a:lnTo>
                    <a:pt x="7729485" y="97494"/>
                  </a:lnTo>
                  <a:lnTo>
                    <a:pt x="7696986" y="66364"/>
                  </a:lnTo>
                  <a:lnTo>
                    <a:pt x="7655252" y="49944"/>
                  </a:lnTo>
                  <a:lnTo>
                    <a:pt x="7631049" y="47891"/>
                  </a:lnTo>
                  <a:close/>
                </a:path>
                <a:path extrusionOk="0" h="1133475" w="9470390">
                  <a:moveTo>
                    <a:pt x="7725465" y="362610"/>
                  </a:moveTo>
                  <a:lnTo>
                    <a:pt x="7533897" y="362610"/>
                  </a:lnTo>
                  <a:lnTo>
                    <a:pt x="7533897" y="1120671"/>
                  </a:lnTo>
                  <a:lnTo>
                    <a:pt x="7725465" y="1120671"/>
                  </a:lnTo>
                  <a:lnTo>
                    <a:pt x="7725465" y="362610"/>
                  </a:lnTo>
                  <a:close/>
                </a:path>
                <a:path extrusionOk="0" h="1133475" w="9470390">
                  <a:moveTo>
                    <a:pt x="8240399" y="350295"/>
                  </a:moveTo>
                  <a:lnTo>
                    <a:pt x="8187205" y="353374"/>
                  </a:lnTo>
                  <a:lnTo>
                    <a:pt x="8137090" y="362610"/>
                  </a:lnTo>
                  <a:lnTo>
                    <a:pt x="8090053" y="378004"/>
                  </a:lnTo>
                  <a:lnTo>
                    <a:pt x="8046095" y="399555"/>
                  </a:lnTo>
                  <a:lnTo>
                    <a:pt x="8005986" y="426067"/>
                  </a:lnTo>
                  <a:lnTo>
                    <a:pt x="7970494" y="457710"/>
                  </a:lnTo>
                  <a:lnTo>
                    <a:pt x="7939621" y="494484"/>
                  </a:lnTo>
                  <a:lnTo>
                    <a:pt x="7913366" y="536389"/>
                  </a:lnTo>
                  <a:lnTo>
                    <a:pt x="7892413" y="582058"/>
                  </a:lnTo>
                  <a:lnTo>
                    <a:pt x="7877447" y="631489"/>
                  </a:lnTo>
                  <a:lnTo>
                    <a:pt x="7868467" y="684684"/>
                  </a:lnTo>
                  <a:lnTo>
                    <a:pt x="7865474" y="741641"/>
                  </a:lnTo>
                  <a:lnTo>
                    <a:pt x="7868467" y="798684"/>
                  </a:lnTo>
                  <a:lnTo>
                    <a:pt x="7877447" y="852134"/>
                  </a:lnTo>
                  <a:lnTo>
                    <a:pt x="7892413" y="901993"/>
                  </a:lnTo>
                  <a:lnTo>
                    <a:pt x="7913366" y="948260"/>
                  </a:lnTo>
                  <a:lnTo>
                    <a:pt x="7939621" y="989653"/>
                  </a:lnTo>
                  <a:lnTo>
                    <a:pt x="7970494" y="1026256"/>
                  </a:lnTo>
                  <a:lnTo>
                    <a:pt x="8005986" y="1058070"/>
                  </a:lnTo>
                  <a:lnTo>
                    <a:pt x="8046095" y="1085095"/>
                  </a:lnTo>
                  <a:lnTo>
                    <a:pt x="8090053" y="1106047"/>
                  </a:lnTo>
                  <a:lnTo>
                    <a:pt x="8137090" y="1121014"/>
                  </a:lnTo>
                  <a:lnTo>
                    <a:pt x="8187205" y="1129993"/>
                  </a:lnTo>
                  <a:lnTo>
                    <a:pt x="8240399" y="1132987"/>
                  </a:lnTo>
                  <a:lnTo>
                    <a:pt x="8294367" y="1130086"/>
                  </a:lnTo>
                  <a:lnTo>
                    <a:pt x="8344612" y="1121383"/>
                  </a:lnTo>
                  <a:lnTo>
                    <a:pt x="8391136" y="1106879"/>
                  </a:lnTo>
                  <a:lnTo>
                    <a:pt x="8433938" y="1086572"/>
                  </a:lnTo>
                  <a:lnTo>
                    <a:pt x="8473018" y="1060464"/>
                  </a:lnTo>
                  <a:lnTo>
                    <a:pt x="8507774" y="1029430"/>
                  </a:lnTo>
                  <a:lnTo>
                    <a:pt x="8537604" y="994346"/>
                  </a:lnTo>
                  <a:lnTo>
                    <a:pt x="8553869" y="968786"/>
                  </a:lnTo>
                  <a:lnTo>
                    <a:pt x="8239032" y="968786"/>
                  </a:lnTo>
                  <a:lnTo>
                    <a:pt x="8200119" y="965108"/>
                  </a:lnTo>
                  <a:lnTo>
                    <a:pt x="8135123" y="935689"/>
                  </a:lnTo>
                  <a:lnTo>
                    <a:pt x="8088086" y="876850"/>
                  </a:lnTo>
                  <a:lnTo>
                    <a:pt x="8073120" y="837767"/>
                  </a:lnTo>
                  <a:lnTo>
                    <a:pt x="8064140" y="792697"/>
                  </a:lnTo>
                  <a:lnTo>
                    <a:pt x="8061147" y="741641"/>
                  </a:lnTo>
                  <a:lnTo>
                    <a:pt x="8064140" y="690071"/>
                  </a:lnTo>
                  <a:lnTo>
                    <a:pt x="8073120" y="644831"/>
                  </a:lnTo>
                  <a:lnTo>
                    <a:pt x="8088086" y="605918"/>
                  </a:lnTo>
                  <a:lnTo>
                    <a:pt x="8109039" y="573335"/>
                  </a:lnTo>
                  <a:lnTo>
                    <a:pt x="8165483" y="528179"/>
                  </a:lnTo>
                  <a:lnTo>
                    <a:pt x="8239032" y="513128"/>
                  </a:lnTo>
                  <a:lnTo>
                    <a:pt x="8554448" y="513128"/>
                  </a:lnTo>
                  <a:lnTo>
                    <a:pt x="8537604" y="486472"/>
                  </a:lnTo>
                  <a:lnTo>
                    <a:pt x="8507774" y="451662"/>
                  </a:lnTo>
                  <a:lnTo>
                    <a:pt x="8473018" y="421449"/>
                  </a:lnTo>
                  <a:lnTo>
                    <a:pt x="8434376" y="395833"/>
                  </a:lnTo>
                  <a:lnTo>
                    <a:pt x="8391793" y="375910"/>
                  </a:lnTo>
                  <a:lnTo>
                    <a:pt x="8345269" y="361680"/>
                  </a:lnTo>
                  <a:lnTo>
                    <a:pt x="8294805" y="353141"/>
                  </a:lnTo>
                  <a:lnTo>
                    <a:pt x="8240399" y="350295"/>
                  </a:lnTo>
                  <a:close/>
                </a:path>
                <a:path extrusionOk="0" h="1133475" w="9470390">
                  <a:moveTo>
                    <a:pt x="8597537" y="864792"/>
                  </a:moveTo>
                  <a:lnTo>
                    <a:pt x="8390918" y="864792"/>
                  </a:lnTo>
                  <a:lnTo>
                    <a:pt x="8368083" y="910289"/>
                  </a:lnTo>
                  <a:lnTo>
                    <a:pt x="8335157" y="942787"/>
                  </a:lnTo>
                  <a:lnTo>
                    <a:pt x="8292140" y="962286"/>
                  </a:lnTo>
                  <a:lnTo>
                    <a:pt x="8239032" y="968786"/>
                  </a:lnTo>
                  <a:lnTo>
                    <a:pt x="8553869" y="968786"/>
                  </a:lnTo>
                  <a:lnTo>
                    <a:pt x="8562507" y="955212"/>
                  </a:lnTo>
                  <a:lnTo>
                    <a:pt x="8582485" y="912027"/>
                  </a:lnTo>
                  <a:lnTo>
                    <a:pt x="8597537" y="864792"/>
                  </a:lnTo>
                  <a:close/>
                </a:path>
                <a:path extrusionOk="0" h="1133475" w="9470390">
                  <a:moveTo>
                    <a:pt x="8554448" y="513128"/>
                  </a:moveTo>
                  <a:lnTo>
                    <a:pt x="8239032" y="513128"/>
                  </a:lnTo>
                  <a:lnTo>
                    <a:pt x="8266569" y="514924"/>
                  </a:lnTo>
                  <a:lnTo>
                    <a:pt x="8291712" y="520311"/>
                  </a:lnTo>
                  <a:lnTo>
                    <a:pt x="8334815" y="541863"/>
                  </a:lnTo>
                  <a:lnTo>
                    <a:pt x="8368682" y="574703"/>
                  </a:lnTo>
                  <a:lnTo>
                    <a:pt x="8390918" y="618490"/>
                  </a:lnTo>
                  <a:lnTo>
                    <a:pt x="8597537" y="618490"/>
                  </a:lnTo>
                  <a:lnTo>
                    <a:pt x="8582485" y="569886"/>
                  </a:lnTo>
                  <a:lnTo>
                    <a:pt x="8562507" y="525881"/>
                  </a:lnTo>
                  <a:lnTo>
                    <a:pt x="8554448" y="513128"/>
                  </a:lnTo>
                  <a:close/>
                </a:path>
                <a:path extrusionOk="0" h="1133475" w="9470390">
                  <a:moveTo>
                    <a:pt x="9079963" y="350295"/>
                  </a:moveTo>
                  <a:lnTo>
                    <a:pt x="9026512" y="353374"/>
                  </a:lnTo>
                  <a:lnTo>
                    <a:pt x="8975627" y="362610"/>
                  </a:lnTo>
                  <a:lnTo>
                    <a:pt x="8927307" y="378004"/>
                  </a:lnTo>
                  <a:lnTo>
                    <a:pt x="8881553" y="399555"/>
                  </a:lnTo>
                  <a:lnTo>
                    <a:pt x="8839391" y="426067"/>
                  </a:lnTo>
                  <a:lnTo>
                    <a:pt x="8801847" y="457710"/>
                  </a:lnTo>
                  <a:lnTo>
                    <a:pt x="8768921" y="494484"/>
                  </a:lnTo>
                  <a:lnTo>
                    <a:pt x="8740614" y="536389"/>
                  </a:lnTo>
                  <a:lnTo>
                    <a:pt x="8718464" y="582571"/>
                  </a:lnTo>
                  <a:lnTo>
                    <a:pt x="8702642" y="632173"/>
                  </a:lnTo>
                  <a:lnTo>
                    <a:pt x="8693150" y="685197"/>
                  </a:lnTo>
                  <a:lnTo>
                    <a:pt x="8689985" y="741641"/>
                  </a:lnTo>
                  <a:lnTo>
                    <a:pt x="8693064" y="798085"/>
                  </a:lnTo>
                  <a:lnTo>
                    <a:pt x="8702300" y="851108"/>
                  </a:lnTo>
                  <a:lnTo>
                    <a:pt x="8717694" y="900710"/>
                  </a:lnTo>
                  <a:lnTo>
                    <a:pt x="8739246" y="946892"/>
                  </a:lnTo>
                  <a:lnTo>
                    <a:pt x="8766869" y="988883"/>
                  </a:lnTo>
                  <a:lnTo>
                    <a:pt x="8799110" y="1025914"/>
                  </a:lnTo>
                  <a:lnTo>
                    <a:pt x="8835970" y="1057984"/>
                  </a:lnTo>
                  <a:lnTo>
                    <a:pt x="8877448" y="1085095"/>
                  </a:lnTo>
                  <a:lnTo>
                    <a:pt x="8922604" y="1106047"/>
                  </a:lnTo>
                  <a:lnTo>
                    <a:pt x="8970496" y="1121014"/>
                  </a:lnTo>
                  <a:lnTo>
                    <a:pt x="9021124" y="1129993"/>
                  </a:lnTo>
                  <a:lnTo>
                    <a:pt x="9074490" y="1132987"/>
                  </a:lnTo>
                  <a:lnTo>
                    <a:pt x="9128539" y="1129993"/>
                  </a:lnTo>
                  <a:lnTo>
                    <a:pt x="9179852" y="1121014"/>
                  </a:lnTo>
                  <a:lnTo>
                    <a:pt x="9228428" y="1106047"/>
                  </a:lnTo>
                  <a:lnTo>
                    <a:pt x="9274267" y="1085095"/>
                  </a:lnTo>
                  <a:lnTo>
                    <a:pt x="9317028" y="1057984"/>
                  </a:lnTo>
                  <a:lnTo>
                    <a:pt x="9355000" y="1025914"/>
                  </a:lnTo>
                  <a:lnTo>
                    <a:pt x="9388182" y="988883"/>
                  </a:lnTo>
                  <a:lnTo>
                    <a:pt x="9403622" y="966049"/>
                  </a:lnTo>
                  <a:lnTo>
                    <a:pt x="9074490" y="966049"/>
                  </a:lnTo>
                  <a:lnTo>
                    <a:pt x="9035150" y="962457"/>
                  </a:lnTo>
                  <a:lnTo>
                    <a:pt x="8966733" y="933722"/>
                  </a:lnTo>
                  <a:lnTo>
                    <a:pt x="8937655" y="908578"/>
                  </a:lnTo>
                  <a:lnTo>
                    <a:pt x="8914308" y="876080"/>
                  </a:lnTo>
                  <a:lnTo>
                    <a:pt x="8897631" y="837425"/>
                  </a:lnTo>
                  <a:lnTo>
                    <a:pt x="8887625" y="792611"/>
                  </a:lnTo>
                  <a:lnTo>
                    <a:pt x="8884290" y="741641"/>
                  </a:lnTo>
                  <a:lnTo>
                    <a:pt x="8887711" y="690756"/>
                  </a:lnTo>
                  <a:lnTo>
                    <a:pt x="8897974" y="646199"/>
                  </a:lnTo>
                  <a:lnTo>
                    <a:pt x="8915078" y="607971"/>
                  </a:lnTo>
                  <a:lnTo>
                    <a:pt x="8939024" y="576071"/>
                  </a:lnTo>
                  <a:lnTo>
                    <a:pt x="8968700" y="550329"/>
                  </a:lnTo>
                  <a:lnTo>
                    <a:pt x="9037801" y="520910"/>
                  </a:lnTo>
                  <a:lnTo>
                    <a:pt x="9077226" y="517233"/>
                  </a:lnTo>
                  <a:lnTo>
                    <a:pt x="9405277" y="517233"/>
                  </a:lnTo>
                  <a:lnTo>
                    <a:pt x="9390235" y="494484"/>
                  </a:lnTo>
                  <a:lnTo>
                    <a:pt x="9357737" y="457710"/>
                  </a:lnTo>
                  <a:lnTo>
                    <a:pt x="9320449" y="426067"/>
                  </a:lnTo>
                  <a:lnTo>
                    <a:pt x="9278373" y="399555"/>
                  </a:lnTo>
                  <a:lnTo>
                    <a:pt x="9232618" y="378004"/>
                  </a:lnTo>
                  <a:lnTo>
                    <a:pt x="9184299" y="362610"/>
                  </a:lnTo>
                  <a:lnTo>
                    <a:pt x="9133414" y="353374"/>
                  </a:lnTo>
                  <a:lnTo>
                    <a:pt x="9079963" y="350295"/>
                  </a:lnTo>
                  <a:close/>
                </a:path>
                <a:path extrusionOk="0" h="1133475" w="9470390">
                  <a:moveTo>
                    <a:pt x="9405277" y="517233"/>
                  </a:moveTo>
                  <a:lnTo>
                    <a:pt x="9077226" y="517233"/>
                  </a:lnTo>
                  <a:lnTo>
                    <a:pt x="9116652" y="520910"/>
                  </a:lnTo>
                  <a:lnTo>
                    <a:pt x="9152827" y="531942"/>
                  </a:lnTo>
                  <a:lnTo>
                    <a:pt x="9215429" y="576071"/>
                  </a:lnTo>
                  <a:lnTo>
                    <a:pt x="9240572" y="607971"/>
                  </a:lnTo>
                  <a:lnTo>
                    <a:pt x="9258531" y="646199"/>
                  </a:lnTo>
                  <a:lnTo>
                    <a:pt x="9269307" y="690756"/>
                  </a:lnTo>
                  <a:lnTo>
                    <a:pt x="9272899" y="741641"/>
                  </a:lnTo>
                  <a:lnTo>
                    <a:pt x="9271189" y="776533"/>
                  </a:lnTo>
                  <a:lnTo>
                    <a:pt x="9257505" y="838109"/>
                  </a:lnTo>
                  <a:lnTo>
                    <a:pt x="9230652" y="888566"/>
                  </a:lnTo>
                  <a:lnTo>
                    <a:pt x="9193706" y="926880"/>
                  </a:lnTo>
                  <a:lnTo>
                    <a:pt x="9148637" y="952194"/>
                  </a:lnTo>
                  <a:lnTo>
                    <a:pt x="9100061" y="964509"/>
                  </a:lnTo>
                  <a:lnTo>
                    <a:pt x="9074490" y="966049"/>
                  </a:lnTo>
                  <a:lnTo>
                    <a:pt x="9403622" y="966049"/>
                  </a:lnTo>
                  <a:lnTo>
                    <a:pt x="9439922" y="900710"/>
                  </a:lnTo>
                  <a:lnTo>
                    <a:pt x="9456599" y="851108"/>
                  </a:lnTo>
                  <a:lnTo>
                    <a:pt x="9466605" y="798085"/>
                  </a:lnTo>
                  <a:lnTo>
                    <a:pt x="9469941" y="741641"/>
                  </a:lnTo>
                  <a:lnTo>
                    <a:pt x="9466691" y="685197"/>
                  </a:lnTo>
                  <a:lnTo>
                    <a:pt x="9456941" y="632173"/>
                  </a:lnTo>
                  <a:lnTo>
                    <a:pt x="9440692" y="582571"/>
                  </a:lnTo>
                  <a:lnTo>
                    <a:pt x="9417944" y="536389"/>
                  </a:lnTo>
                  <a:lnTo>
                    <a:pt x="9405277" y="5172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75" name="Google Shape;275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8250" y="4217354"/>
            <a:ext cx="6797492" cy="976206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7"/>
          <p:cNvSpPr/>
          <p:nvPr/>
        </p:nvSpPr>
        <p:spPr>
          <a:xfrm>
            <a:off x="887298" y="11242086"/>
            <a:ext cx="851535" cy="611505"/>
          </a:xfrm>
          <a:custGeom>
            <a:rect b="b" l="l" r="r" t="t"/>
            <a:pathLst>
              <a:path extrusionOk="0" h="611504" w="851535">
                <a:moveTo>
                  <a:pt x="359558" y="547336"/>
                </a:moveTo>
                <a:lnTo>
                  <a:pt x="36208" y="547336"/>
                </a:lnTo>
                <a:lnTo>
                  <a:pt x="36208" y="604596"/>
                </a:lnTo>
                <a:lnTo>
                  <a:pt x="359558" y="604596"/>
                </a:lnTo>
                <a:lnTo>
                  <a:pt x="359558" y="547336"/>
                </a:lnTo>
                <a:close/>
              </a:path>
              <a:path extrusionOk="0" h="611504" w="851535">
                <a:moveTo>
                  <a:pt x="240828" y="98520"/>
                </a:moveTo>
                <a:lnTo>
                  <a:pt x="166727" y="98520"/>
                </a:lnTo>
                <a:lnTo>
                  <a:pt x="166174" y="107967"/>
                </a:lnTo>
                <a:lnTo>
                  <a:pt x="165779" y="117361"/>
                </a:lnTo>
                <a:lnTo>
                  <a:pt x="165543" y="126703"/>
                </a:lnTo>
                <a:lnTo>
                  <a:pt x="165464" y="547336"/>
                </a:lnTo>
                <a:lnTo>
                  <a:pt x="240828" y="547336"/>
                </a:lnTo>
                <a:lnTo>
                  <a:pt x="240828" y="98520"/>
                </a:lnTo>
                <a:close/>
              </a:path>
              <a:path extrusionOk="0" h="611504" w="851535">
                <a:moveTo>
                  <a:pt x="240828" y="0"/>
                </a:moveTo>
                <a:lnTo>
                  <a:pt x="179779" y="0"/>
                </a:lnTo>
                <a:lnTo>
                  <a:pt x="0" y="155359"/>
                </a:lnTo>
                <a:lnTo>
                  <a:pt x="23577" y="187778"/>
                </a:lnTo>
                <a:lnTo>
                  <a:pt x="24981" y="189743"/>
                </a:lnTo>
                <a:lnTo>
                  <a:pt x="41401" y="197181"/>
                </a:lnTo>
                <a:lnTo>
                  <a:pt x="44769" y="197181"/>
                </a:lnTo>
                <a:lnTo>
                  <a:pt x="166727" y="98520"/>
                </a:lnTo>
                <a:lnTo>
                  <a:pt x="240828" y="98520"/>
                </a:lnTo>
                <a:lnTo>
                  <a:pt x="240828" y="0"/>
                </a:lnTo>
                <a:close/>
              </a:path>
              <a:path extrusionOk="0" h="611504" w="851535">
                <a:moveTo>
                  <a:pt x="515123" y="504812"/>
                </a:moveTo>
                <a:lnTo>
                  <a:pt x="501370" y="504812"/>
                </a:lnTo>
                <a:lnTo>
                  <a:pt x="494773" y="508461"/>
                </a:lnTo>
                <a:lnTo>
                  <a:pt x="489721" y="515759"/>
                </a:lnTo>
                <a:lnTo>
                  <a:pt x="466565" y="547757"/>
                </a:lnTo>
                <a:lnTo>
                  <a:pt x="498563" y="571756"/>
                </a:lnTo>
                <a:lnTo>
                  <a:pt x="537718" y="591965"/>
                </a:lnTo>
                <a:lnTo>
                  <a:pt x="583610" y="605859"/>
                </a:lnTo>
                <a:lnTo>
                  <a:pt x="621424" y="610990"/>
                </a:lnTo>
                <a:lnTo>
                  <a:pt x="634555" y="611333"/>
                </a:lnTo>
                <a:lnTo>
                  <a:pt x="657106" y="610412"/>
                </a:lnTo>
                <a:lnTo>
                  <a:pt x="699841" y="603044"/>
                </a:lnTo>
                <a:lnTo>
                  <a:pt x="739154" y="588439"/>
                </a:lnTo>
                <a:lnTo>
                  <a:pt x="773468" y="567388"/>
                </a:lnTo>
                <a:lnTo>
                  <a:pt x="795888" y="546915"/>
                </a:lnTo>
                <a:lnTo>
                  <a:pt x="638344" y="546915"/>
                </a:lnTo>
                <a:lnTo>
                  <a:pt x="624713" y="546520"/>
                </a:lnTo>
                <a:lnTo>
                  <a:pt x="579716" y="537153"/>
                </a:lnTo>
                <a:lnTo>
                  <a:pt x="540139" y="518285"/>
                </a:lnTo>
                <a:lnTo>
                  <a:pt x="521439" y="507058"/>
                </a:lnTo>
                <a:lnTo>
                  <a:pt x="515123" y="504812"/>
                </a:lnTo>
                <a:close/>
              </a:path>
              <a:path extrusionOk="0" h="611504" w="851535">
                <a:moveTo>
                  <a:pt x="811187" y="281246"/>
                </a:moveTo>
                <a:lnTo>
                  <a:pt x="643396" y="281246"/>
                </a:lnTo>
                <a:lnTo>
                  <a:pt x="659501" y="281799"/>
                </a:lnTo>
                <a:lnTo>
                  <a:pt x="674553" y="283457"/>
                </a:lnTo>
                <a:lnTo>
                  <a:pt x="713392" y="294956"/>
                </a:lnTo>
                <a:lnTo>
                  <a:pt x="750627" y="323349"/>
                </a:lnTo>
                <a:lnTo>
                  <a:pt x="771284" y="365373"/>
                </a:lnTo>
                <a:lnTo>
                  <a:pt x="776020" y="404608"/>
                </a:lnTo>
                <a:lnTo>
                  <a:pt x="775415" y="420423"/>
                </a:lnTo>
                <a:lnTo>
                  <a:pt x="766337" y="463131"/>
                </a:lnTo>
                <a:lnTo>
                  <a:pt x="747075" y="498260"/>
                </a:lnTo>
                <a:lnTo>
                  <a:pt x="718655" y="524601"/>
                </a:lnTo>
                <a:lnTo>
                  <a:pt x="682157" y="541231"/>
                </a:lnTo>
                <a:lnTo>
                  <a:pt x="638344" y="546915"/>
                </a:lnTo>
                <a:lnTo>
                  <a:pt x="795888" y="546915"/>
                </a:lnTo>
                <a:lnTo>
                  <a:pt x="825518" y="506654"/>
                </a:lnTo>
                <a:lnTo>
                  <a:pt x="841911" y="468025"/>
                </a:lnTo>
                <a:lnTo>
                  <a:pt x="850332" y="424659"/>
                </a:lnTo>
                <a:lnTo>
                  <a:pt x="851384" y="401239"/>
                </a:lnTo>
                <a:lnTo>
                  <a:pt x="850595" y="382030"/>
                </a:lnTo>
                <a:lnTo>
                  <a:pt x="838754" y="328823"/>
                </a:lnTo>
                <a:lnTo>
                  <a:pt x="813571" y="283904"/>
                </a:lnTo>
                <a:lnTo>
                  <a:pt x="811187" y="281246"/>
                </a:lnTo>
                <a:close/>
              </a:path>
              <a:path extrusionOk="0" h="611504" w="851535">
                <a:moveTo>
                  <a:pt x="832859" y="1263"/>
                </a:moveTo>
                <a:lnTo>
                  <a:pt x="546981" y="1263"/>
                </a:lnTo>
                <a:lnTo>
                  <a:pt x="498761" y="282194"/>
                </a:lnTo>
                <a:lnTo>
                  <a:pt x="498652" y="283378"/>
                </a:lnTo>
                <a:lnTo>
                  <a:pt x="545718" y="297245"/>
                </a:lnTo>
                <a:lnTo>
                  <a:pt x="558480" y="293325"/>
                </a:lnTo>
                <a:lnTo>
                  <a:pt x="571085" y="289983"/>
                </a:lnTo>
                <a:lnTo>
                  <a:pt x="620135" y="282194"/>
                </a:lnTo>
                <a:lnTo>
                  <a:pt x="643396" y="281246"/>
                </a:lnTo>
                <a:lnTo>
                  <a:pt x="811187" y="281246"/>
                </a:lnTo>
                <a:lnTo>
                  <a:pt x="802124" y="271142"/>
                </a:lnTo>
                <a:lnTo>
                  <a:pt x="759258" y="240433"/>
                </a:lnTo>
                <a:lnTo>
                  <a:pt x="730205" y="229039"/>
                </a:lnTo>
                <a:lnTo>
                  <a:pt x="571822" y="229039"/>
                </a:lnTo>
                <a:lnTo>
                  <a:pt x="599610" y="70732"/>
                </a:lnTo>
                <a:lnTo>
                  <a:pt x="789072" y="70732"/>
                </a:lnTo>
                <a:lnTo>
                  <a:pt x="800177" y="70101"/>
                </a:lnTo>
                <a:lnTo>
                  <a:pt x="832228" y="41760"/>
                </a:lnTo>
                <a:lnTo>
                  <a:pt x="832859" y="34103"/>
                </a:lnTo>
                <a:lnTo>
                  <a:pt x="832859" y="1263"/>
                </a:lnTo>
                <a:close/>
              </a:path>
              <a:path extrusionOk="0" h="611504" w="851535">
                <a:moveTo>
                  <a:pt x="658553" y="218934"/>
                </a:moveTo>
                <a:lnTo>
                  <a:pt x="638291" y="219566"/>
                </a:lnTo>
                <a:lnTo>
                  <a:pt x="617082" y="221460"/>
                </a:lnTo>
                <a:lnTo>
                  <a:pt x="594926" y="224618"/>
                </a:lnTo>
                <a:lnTo>
                  <a:pt x="571822" y="229039"/>
                </a:lnTo>
                <a:lnTo>
                  <a:pt x="730205" y="229039"/>
                </a:lnTo>
                <a:lnTo>
                  <a:pt x="723129" y="226750"/>
                </a:lnTo>
                <a:lnTo>
                  <a:pt x="702972" y="222408"/>
                </a:lnTo>
                <a:lnTo>
                  <a:pt x="681447" y="219803"/>
                </a:lnTo>
                <a:lnTo>
                  <a:pt x="658553" y="2189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" name="Google Shape;277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53880" y="6331450"/>
            <a:ext cx="5098944" cy="3441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67750" y="9259043"/>
            <a:ext cx="9133212" cy="1135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094094" y="4115551"/>
            <a:ext cx="4736567" cy="4926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18"/>
          <p:cNvGrpSpPr/>
          <p:nvPr/>
        </p:nvGrpSpPr>
        <p:grpSpPr>
          <a:xfrm>
            <a:off x="3321847" y="4658151"/>
            <a:ext cx="13527671" cy="3792097"/>
            <a:chOff x="3321847" y="4658151"/>
            <a:chExt cx="13527671" cy="3792097"/>
          </a:xfrm>
        </p:grpSpPr>
        <p:pic>
          <p:nvPicPr>
            <p:cNvPr id="285" name="Google Shape;285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21847" y="4658152"/>
              <a:ext cx="13527671" cy="3792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363954" y="4658151"/>
              <a:ext cx="13443439" cy="37078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7" name="Google Shape;287;p18"/>
          <p:cNvGrpSpPr/>
          <p:nvPr/>
        </p:nvGrpSpPr>
        <p:grpSpPr>
          <a:xfrm>
            <a:off x="16254815" y="2540007"/>
            <a:ext cx="2614486" cy="1356256"/>
            <a:chOff x="16254815" y="2540007"/>
            <a:chExt cx="2614486" cy="1356256"/>
          </a:xfrm>
        </p:grpSpPr>
        <p:pic>
          <p:nvPicPr>
            <p:cNvPr id="288" name="Google Shape;288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254815" y="2540007"/>
              <a:ext cx="2614486" cy="13562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9" name="Google Shape;289;p18"/>
            <p:cNvSpPr/>
            <p:nvPr/>
          </p:nvSpPr>
          <p:spPr>
            <a:xfrm>
              <a:off x="16448062" y="2579148"/>
              <a:ext cx="2369820" cy="1228090"/>
            </a:xfrm>
            <a:custGeom>
              <a:rect b="b" l="l" r="r" t="t"/>
              <a:pathLst>
                <a:path extrusionOk="0" h="1228089" w="2369819">
                  <a:moveTo>
                    <a:pt x="742784" y="671677"/>
                  </a:moveTo>
                  <a:lnTo>
                    <a:pt x="732180" y="604862"/>
                  </a:lnTo>
                  <a:lnTo>
                    <a:pt x="692086" y="538467"/>
                  </a:lnTo>
                  <a:lnTo>
                    <a:pt x="660768" y="506691"/>
                  </a:lnTo>
                  <a:lnTo>
                    <a:pt x="623163" y="477545"/>
                  </a:lnTo>
                  <a:lnTo>
                    <a:pt x="581164" y="452285"/>
                  </a:lnTo>
                  <a:lnTo>
                    <a:pt x="535559" y="431050"/>
                  </a:lnTo>
                  <a:lnTo>
                    <a:pt x="487172" y="413969"/>
                  </a:lnTo>
                  <a:lnTo>
                    <a:pt x="436791" y="401180"/>
                  </a:lnTo>
                  <a:lnTo>
                    <a:pt x="385254" y="392811"/>
                  </a:lnTo>
                  <a:lnTo>
                    <a:pt x="333349" y="388988"/>
                  </a:lnTo>
                  <a:lnTo>
                    <a:pt x="281876" y="389851"/>
                  </a:lnTo>
                  <a:lnTo>
                    <a:pt x="231648" y="395541"/>
                  </a:lnTo>
                  <a:lnTo>
                    <a:pt x="183489" y="406158"/>
                  </a:lnTo>
                  <a:lnTo>
                    <a:pt x="138188" y="421855"/>
                  </a:lnTo>
                  <a:lnTo>
                    <a:pt x="97942" y="442036"/>
                  </a:lnTo>
                  <a:lnTo>
                    <a:pt x="64465" y="465645"/>
                  </a:lnTo>
                  <a:lnTo>
                    <a:pt x="18173" y="521157"/>
                  </a:lnTo>
                  <a:lnTo>
                    <a:pt x="0" y="584352"/>
                  </a:lnTo>
                  <a:lnTo>
                    <a:pt x="1663" y="617562"/>
                  </a:lnTo>
                  <a:lnTo>
                    <a:pt x="26949" y="684695"/>
                  </a:lnTo>
                  <a:lnTo>
                    <a:pt x="50723" y="717600"/>
                  </a:lnTo>
                  <a:lnTo>
                    <a:pt x="82067" y="749376"/>
                  </a:lnTo>
                  <a:lnTo>
                    <a:pt x="119646" y="778522"/>
                  </a:lnTo>
                  <a:lnTo>
                    <a:pt x="161645" y="803770"/>
                  </a:lnTo>
                  <a:lnTo>
                    <a:pt x="207238" y="825004"/>
                  </a:lnTo>
                  <a:lnTo>
                    <a:pt x="255625" y="842073"/>
                  </a:lnTo>
                  <a:lnTo>
                    <a:pt x="305981" y="854849"/>
                  </a:lnTo>
                  <a:lnTo>
                    <a:pt x="357530" y="863219"/>
                  </a:lnTo>
                  <a:lnTo>
                    <a:pt x="409435" y="867041"/>
                  </a:lnTo>
                  <a:lnTo>
                    <a:pt x="460895" y="866165"/>
                  </a:lnTo>
                  <a:lnTo>
                    <a:pt x="511124" y="860488"/>
                  </a:lnTo>
                  <a:lnTo>
                    <a:pt x="559282" y="849858"/>
                  </a:lnTo>
                  <a:lnTo>
                    <a:pt x="604583" y="834161"/>
                  </a:lnTo>
                  <a:lnTo>
                    <a:pt x="644829" y="813993"/>
                  </a:lnTo>
                  <a:lnTo>
                    <a:pt x="678307" y="790384"/>
                  </a:lnTo>
                  <a:lnTo>
                    <a:pt x="724598" y="734872"/>
                  </a:lnTo>
                  <a:lnTo>
                    <a:pt x="742784" y="671677"/>
                  </a:lnTo>
                  <a:close/>
                </a:path>
                <a:path extrusionOk="0" h="1228089" w="2369819">
                  <a:moveTo>
                    <a:pt x="1836102" y="114503"/>
                  </a:moveTo>
                  <a:lnTo>
                    <a:pt x="1800326" y="51041"/>
                  </a:lnTo>
                  <a:lnTo>
                    <a:pt x="1761617" y="25234"/>
                  </a:lnTo>
                  <a:lnTo>
                    <a:pt x="1715643" y="8013"/>
                  </a:lnTo>
                  <a:lnTo>
                    <a:pt x="1666163" y="0"/>
                  </a:lnTo>
                  <a:lnTo>
                    <a:pt x="1616938" y="1765"/>
                  </a:lnTo>
                  <a:lnTo>
                    <a:pt x="1571752" y="13944"/>
                  </a:lnTo>
                  <a:lnTo>
                    <a:pt x="1536954" y="35318"/>
                  </a:lnTo>
                  <a:lnTo>
                    <a:pt x="1516672" y="62674"/>
                  </a:lnTo>
                  <a:lnTo>
                    <a:pt x="1511350" y="93687"/>
                  </a:lnTo>
                  <a:lnTo>
                    <a:pt x="1521371" y="125984"/>
                  </a:lnTo>
                  <a:lnTo>
                    <a:pt x="1547164" y="157200"/>
                  </a:lnTo>
                  <a:lnTo>
                    <a:pt x="1585849" y="182981"/>
                  </a:lnTo>
                  <a:lnTo>
                    <a:pt x="1631810" y="200177"/>
                  </a:lnTo>
                  <a:lnTo>
                    <a:pt x="1681276" y="208191"/>
                  </a:lnTo>
                  <a:lnTo>
                    <a:pt x="1730489" y="206413"/>
                  </a:lnTo>
                  <a:lnTo>
                    <a:pt x="1775688" y="194233"/>
                  </a:lnTo>
                  <a:lnTo>
                    <a:pt x="1810486" y="172872"/>
                  </a:lnTo>
                  <a:lnTo>
                    <a:pt x="1830755" y="145503"/>
                  </a:lnTo>
                  <a:lnTo>
                    <a:pt x="1836102" y="114503"/>
                  </a:lnTo>
                  <a:close/>
                </a:path>
                <a:path extrusionOk="0" h="1228089" w="2369819">
                  <a:moveTo>
                    <a:pt x="2369591" y="1028534"/>
                  </a:moveTo>
                  <a:lnTo>
                    <a:pt x="1968779" y="963510"/>
                  </a:lnTo>
                  <a:lnTo>
                    <a:pt x="2011883" y="712304"/>
                  </a:lnTo>
                  <a:lnTo>
                    <a:pt x="1990775" y="708748"/>
                  </a:lnTo>
                  <a:lnTo>
                    <a:pt x="1947646" y="960081"/>
                  </a:lnTo>
                  <a:lnTo>
                    <a:pt x="1546631" y="895007"/>
                  </a:lnTo>
                  <a:lnTo>
                    <a:pt x="1544574" y="908278"/>
                  </a:lnTo>
                  <a:lnTo>
                    <a:pt x="1945373" y="973315"/>
                  </a:lnTo>
                  <a:lnTo>
                    <a:pt x="1902282" y="1224495"/>
                  </a:lnTo>
                  <a:lnTo>
                    <a:pt x="1923389" y="1228064"/>
                  </a:lnTo>
                  <a:lnTo>
                    <a:pt x="1966506" y="976744"/>
                  </a:lnTo>
                  <a:lnTo>
                    <a:pt x="2367534" y="1041806"/>
                  </a:lnTo>
                  <a:lnTo>
                    <a:pt x="2369591" y="10285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0" name="Google Shape;290;p18"/>
          <p:cNvSpPr/>
          <p:nvPr/>
        </p:nvSpPr>
        <p:spPr>
          <a:xfrm>
            <a:off x="18979878" y="11542069"/>
            <a:ext cx="871219" cy="611505"/>
          </a:xfrm>
          <a:custGeom>
            <a:rect b="b" l="l" r="r" t="t"/>
            <a:pathLst>
              <a:path extrusionOk="0" h="611504" w="871219">
                <a:moveTo>
                  <a:pt x="359558" y="547336"/>
                </a:moveTo>
                <a:lnTo>
                  <a:pt x="36208" y="547336"/>
                </a:lnTo>
                <a:lnTo>
                  <a:pt x="36208" y="604596"/>
                </a:lnTo>
                <a:lnTo>
                  <a:pt x="359558" y="604596"/>
                </a:lnTo>
                <a:lnTo>
                  <a:pt x="359558" y="547336"/>
                </a:lnTo>
                <a:close/>
              </a:path>
              <a:path extrusionOk="0" h="611504" w="871219">
                <a:moveTo>
                  <a:pt x="240828" y="98520"/>
                </a:moveTo>
                <a:lnTo>
                  <a:pt x="166727" y="98520"/>
                </a:lnTo>
                <a:lnTo>
                  <a:pt x="166174" y="107967"/>
                </a:lnTo>
                <a:lnTo>
                  <a:pt x="165779" y="117361"/>
                </a:lnTo>
                <a:lnTo>
                  <a:pt x="165543" y="126703"/>
                </a:lnTo>
                <a:lnTo>
                  <a:pt x="165464" y="547336"/>
                </a:lnTo>
                <a:lnTo>
                  <a:pt x="240828" y="547336"/>
                </a:lnTo>
                <a:lnTo>
                  <a:pt x="240828" y="98520"/>
                </a:lnTo>
                <a:close/>
              </a:path>
              <a:path extrusionOk="0" h="611504" w="871219">
                <a:moveTo>
                  <a:pt x="240828" y="0"/>
                </a:moveTo>
                <a:lnTo>
                  <a:pt x="179779" y="0"/>
                </a:lnTo>
                <a:lnTo>
                  <a:pt x="0" y="155359"/>
                </a:lnTo>
                <a:lnTo>
                  <a:pt x="23577" y="187778"/>
                </a:lnTo>
                <a:lnTo>
                  <a:pt x="24981" y="189743"/>
                </a:lnTo>
                <a:lnTo>
                  <a:pt x="41401" y="197181"/>
                </a:lnTo>
                <a:lnTo>
                  <a:pt x="44769" y="197181"/>
                </a:lnTo>
                <a:lnTo>
                  <a:pt x="166727" y="98520"/>
                </a:lnTo>
                <a:lnTo>
                  <a:pt x="240828" y="98520"/>
                </a:lnTo>
                <a:lnTo>
                  <a:pt x="240828" y="0"/>
                </a:lnTo>
                <a:close/>
              </a:path>
              <a:path extrusionOk="0" h="611504" w="871219">
                <a:moveTo>
                  <a:pt x="797914" y="1263"/>
                </a:moveTo>
                <a:lnTo>
                  <a:pt x="722409" y="1263"/>
                </a:lnTo>
                <a:lnTo>
                  <a:pt x="714410" y="3087"/>
                </a:lnTo>
                <a:lnTo>
                  <a:pt x="707393" y="6736"/>
                </a:lnTo>
                <a:lnTo>
                  <a:pt x="700656" y="10104"/>
                </a:lnTo>
                <a:lnTo>
                  <a:pt x="538139" y="225250"/>
                </a:lnTo>
                <a:lnTo>
                  <a:pt x="504983" y="274720"/>
                </a:lnTo>
                <a:lnTo>
                  <a:pt x="482143" y="321244"/>
                </a:lnTo>
                <a:lnTo>
                  <a:pt x="469196" y="364610"/>
                </a:lnTo>
                <a:lnTo>
                  <a:pt x="464880" y="405450"/>
                </a:lnTo>
                <a:lnTo>
                  <a:pt x="465749" y="428475"/>
                </a:lnTo>
                <a:lnTo>
                  <a:pt x="472696" y="471209"/>
                </a:lnTo>
                <a:lnTo>
                  <a:pt x="486642" y="509181"/>
                </a:lnTo>
                <a:lnTo>
                  <a:pt x="518772" y="555757"/>
                </a:lnTo>
                <a:lnTo>
                  <a:pt x="564085" y="588913"/>
                </a:lnTo>
                <a:lnTo>
                  <a:pt x="600978" y="603280"/>
                </a:lnTo>
                <a:lnTo>
                  <a:pt x="642239" y="610438"/>
                </a:lnTo>
                <a:lnTo>
                  <a:pt x="664448" y="611333"/>
                </a:lnTo>
                <a:lnTo>
                  <a:pt x="686894" y="610385"/>
                </a:lnTo>
                <a:lnTo>
                  <a:pt x="728786" y="602807"/>
                </a:lnTo>
                <a:lnTo>
                  <a:pt x="766679" y="587886"/>
                </a:lnTo>
                <a:lnTo>
                  <a:pt x="799309" y="567046"/>
                </a:lnTo>
                <a:lnTo>
                  <a:pt x="818601" y="549020"/>
                </a:lnTo>
                <a:lnTo>
                  <a:pt x="662764" y="549020"/>
                </a:lnTo>
                <a:lnTo>
                  <a:pt x="648212" y="548441"/>
                </a:lnTo>
                <a:lnTo>
                  <a:pt x="609293" y="539758"/>
                </a:lnTo>
                <a:lnTo>
                  <a:pt x="569717" y="512812"/>
                </a:lnTo>
                <a:lnTo>
                  <a:pt x="545297" y="471551"/>
                </a:lnTo>
                <a:lnTo>
                  <a:pt x="537403" y="432711"/>
                </a:lnTo>
                <a:lnTo>
                  <a:pt x="536876" y="418502"/>
                </a:lnTo>
                <a:lnTo>
                  <a:pt x="537429" y="406213"/>
                </a:lnTo>
                <a:lnTo>
                  <a:pt x="550823" y="359716"/>
                </a:lnTo>
                <a:lnTo>
                  <a:pt x="580900" y="322139"/>
                </a:lnTo>
                <a:lnTo>
                  <a:pt x="626082" y="298114"/>
                </a:lnTo>
                <a:lnTo>
                  <a:pt x="668237" y="292193"/>
                </a:lnTo>
                <a:lnTo>
                  <a:pt x="827831" y="292193"/>
                </a:lnTo>
                <a:lnTo>
                  <a:pt x="818123" y="282088"/>
                </a:lnTo>
                <a:lnTo>
                  <a:pt x="805598" y="271221"/>
                </a:lnTo>
                <a:lnTo>
                  <a:pt x="797617" y="265668"/>
                </a:lnTo>
                <a:lnTo>
                  <a:pt x="589505" y="265668"/>
                </a:lnTo>
                <a:lnTo>
                  <a:pt x="593996" y="259493"/>
                </a:lnTo>
                <a:lnTo>
                  <a:pt x="598627" y="253318"/>
                </a:lnTo>
                <a:lnTo>
                  <a:pt x="603399" y="247143"/>
                </a:lnTo>
                <a:lnTo>
                  <a:pt x="608451" y="240687"/>
                </a:lnTo>
                <a:lnTo>
                  <a:pt x="797914" y="1263"/>
                </a:lnTo>
                <a:close/>
              </a:path>
              <a:path extrusionOk="0" h="611504" w="871219">
                <a:moveTo>
                  <a:pt x="827831" y="292193"/>
                </a:moveTo>
                <a:lnTo>
                  <a:pt x="668237" y="292193"/>
                </a:lnTo>
                <a:lnTo>
                  <a:pt x="682052" y="292746"/>
                </a:lnTo>
                <a:lnTo>
                  <a:pt x="695288" y="294404"/>
                </a:lnTo>
                <a:lnTo>
                  <a:pt x="741917" y="311876"/>
                </a:lnTo>
                <a:lnTo>
                  <a:pt x="775705" y="345032"/>
                </a:lnTo>
                <a:lnTo>
                  <a:pt x="793914" y="392187"/>
                </a:lnTo>
                <a:lnTo>
                  <a:pt x="796230" y="420186"/>
                </a:lnTo>
                <a:lnTo>
                  <a:pt x="795625" y="433816"/>
                </a:lnTo>
                <a:lnTo>
                  <a:pt x="786546" y="471551"/>
                </a:lnTo>
                <a:lnTo>
                  <a:pt x="759600" y="512391"/>
                </a:lnTo>
                <a:lnTo>
                  <a:pt x="717497" y="539337"/>
                </a:lnTo>
                <a:lnTo>
                  <a:pt x="677552" y="548415"/>
                </a:lnTo>
                <a:lnTo>
                  <a:pt x="662764" y="549020"/>
                </a:lnTo>
                <a:lnTo>
                  <a:pt x="818601" y="549020"/>
                </a:lnTo>
                <a:lnTo>
                  <a:pt x="847674" y="509496"/>
                </a:lnTo>
                <a:lnTo>
                  <a:pt x="862647" y="473919"/>
                </a:lnTo>
                <a:lnTo>
                  <a:pt x="870225" y="435185"/>
                </a:lnTo>
                <a:lnTo>
                  <a:pt x="871173" y="414712"/>
                </a:lnTo>
                <a:lnTo>
                  <a:pt x="870278" y="393845"/>
                </a:lnTo>
                <a:lnTo>
                  <a:pt x="863121" y="355742"/>
                </a:lnTo>
                <a:lnTo>
                  <a:pt x="840017" y="307561"/>
                </a:lnTo>
                <a:lnTo>
                  <a:pt x="829701" y="294140"/>
                </a:lnTo>
                <a:lnTo>
                  <a:pt x="827831" y="292193"/>
                </a:lnTo>
                <a:close/>
              </a:path>
              <a:path extrusionOk="0" h="611504" w="871219">
                <a:moveTo>
                  <a:pt x="692657" y="234933"/>
                </a:moveTo>
                <a:lnTo>
                  <a:pt x="649791" y="239433"/>
                </a:lnTo>
                <a:lnTo>
                  <a:pt x="612030" y="252616"/>
                </a:lnTo>
                <a:lnTo>
                  <a:pt x="589505" y="265668"/>
                </a:lnTo>
                <a:lnTo>
                  <a:pt x="797617" y="265668"/>
                </a:lnTo>
                <a:lnTo>
                  <a:pt x="761705" y="247143"/>
                </a:lnTo>
                <a:lnTo>
                  <a:pt x="710708" y="235696"/>
                </a:lnTo>
                <a:lnTo>
                  <a:pt x="692657" y="2349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oogle Shape;295;p19"/>
          <p:cNvGrpSpPr/>
          <p:nvPr/>
        </p:nvGrpSpPr>
        <p:grpSpPr>
          <a:xfrm>
            <a:off x="17021095" y="520893"/>
            <a:ext cx="2614486" cy="1356256"/>
            <a:chOff x="17021095" y="520893"/>
            <a:chExt cx="2614486" cy="1356256"/>
          </a:xfrm>
        </p:grpSpPr>
        <p:pic>
          <p:nvPicPr>
            <p:cNvPr id="296" name="Google Shape;296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021095" y="520893"/>
              <a:ext cx="2614486" cy="13562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" name="Google Shape;297;p19"/>
            <p:cNvSpPr/>
            <p:nvPr/>
          </p:nvSpPr>
          <p:spPr>
            <a:xfrm>
              <a:off x="17072737" y="560026"/>
              <a:ext cx="2369820" cy="1228090"/>
            </a:xfrm>
            <a:custGeom>
              <a:rect b="b" l="l" r="r" t="t"/>
              <a:pathLst>
                <a:path extrusionOk="0" h="1228089" w="2369819">
                  <a:moveTo>
                    <a:pt x="825017" y="908278"/>
                  </a:moveTo>
                  <a:lnTo>
                    <a:pt x="822960" y="895007"/>
                  </a:lnTo>
                  <a:lnTo>
                    <a:pt x="421919" y="960081"/>
                  </a:lnTo>
                  <a:lnTo>
                    <a:pt x="378802" y="708748"/>
                  </a:lnTo>
                  <a:lnTo>
                    <a:pt x="357708" y="712317"/>
                  </a:lnTo>
                  <a:lnTo>
                    <a:pt x="400799" y="963510"/>
                  </a:lnTo>
                  <a:lnTo>
                    <a:pt x="0" y="1028534"/>
                  </a:lnTo>
                  <a:lnTo>
                    <a:pt x="2044" y="1041819"/>
                  </a:lnTo>
                  <a:lnTo>
                    <a:pt x="403072" y="976757"/>
                  </a:lnTo>
                  <a:lnTo>
                    <a:pt x="446201" y="1228064"/>
                  </a:lnTo>
                  <a:lnTo>
                    <a:pt x="467296" y="1224508"/>
                  </a:lnTo>
                  <a:lnTo>
                    <a:pt x="424192" y="973328"/>
                  </a:lnTo>
                  <a:lnTo>
                    <a:pt x="825017" y="908278"/>
                  </a:lnTo>
                  <a:close/>
                </a:path>
                <a:path extrusionOk="0" h="1228089" w="2369819">
                  <a:moveTo>
                    <a:pt x="858240" y="93700"/>
                  </a:moveTo>
                  <a:lnTo>
                    <a:pt x="832637" y="35318"/>
                  </a:lnTo>
                  <a:lnTo>
                    <a:pt x="797839" y="13957"/>
                  </a:lnTo>
                  <a:lnTo>
                    <a:pt x="752652" y="1778"/>
                  </a:lnTo>
                  <a:lnTo>
                    <a:pt x="703427" y="0"/>
                  </a:lnTo>
                  <a:lnTo>
                    <a:pt x="653948" y="8026"/>
                  </a:lnTo>
                  <a:lnTo>
                    <a:pt x="607961" y="25234"/>
                  </a:lnTo>
                  <a:lnTo>
                    <a:pt x="569252" y="51041"/>
                  </a:lnTo>
                  <a:lnTo>
                    <a:pt x="543496" y="82232"/>
                  </a:lnTo>
                  <a:lnTo>
                    <a:pt x="533488" y="114515"/>
                  </a:lnTo>
                  <a:lnTo>
                    <a:pt x="538822" y="145516"/>
                  </a:lnTo>
                  <a:lnTo>
                    <a:pt x="559104" y="172872"/>
                  </a:lnTo>
                  <a:lnTo>
                    <a:pt x="593902" y="194246"/>
                  </a:lnTo>
                  <a:lnTo>
                    <a:pt x="639089" y="206425"/>
                  </a:lnTo>
                  <a:lnTo>
                    <a:pt x="688301" y="208203"/>
                  </a:lnTo>
                  <a:lnTo>
                    <a:pt x="737781" y="200190"/>
                  </a:lnTo>
                  <a:lnTo>
                    <a:pt x="783742" y="182981"/>
                  </a:lnTo>
                  <a:lnTo>
                    <a:pt x="822413" y="157213"/>
                  </a:lnTo>
                  <a:lnTo>
                    <a:pt x="848220" y="125984"/>
                  </a:lnTo>
                  <a:lnTo>
                    <a:pt x="858240" y="93700"/>
                  </a:lnTo>
                  <a:close/>
                </a:path>
                <a:path extrusionOk="0" h="1228089" w="2369819">
                  <a:moveTo>
                    <a:pt x="2369591" y="584365"/>
                  </a:moveTo>
                  <a:lnTo>
                    <a:pt x="2351417" y="521169"/>
                  </a:lnTo>
                  <a:lnTo>
                    <a:pt x="2305113" y="465658"/>
                  </a:lnTo>
                  <a:lnTo>
                    <a:pt x="2271636" y="442036"/>
                  </a:lnTo>
                  <a:lnTo>
                    <a:pt x="2231402" y="421868"/>
                  </a:lnTo>
                  <a:lnTo>
                    <a:pt x="2186101" y="406171"/>
                  </a:lnTo>
                  <a:lnTo>
                    <a:pt x="2137930" y="395541"/>
                  </a:lnTo>
                  <a:lnTo>
                    <a:pt x="2087714" y="389864"/>
                  </a:lnTo>
                  <a:lnTo>
                    <a:pt x="2036241" y="389001"/>
                  </a:lnTo>
                  <a:lnTo>
                    <a:pt x="1984336" y="392811"/>
                  </a:lnTo>
                  <a:lnTo>
                    <a:pt x="1932787" y="401180"/>
                  </a:lnTo>
                  <a:lnTo>
                    <a:pt x="1882419" y="413981"/>
                  </a:lnTo>
                  <a:lnTo>
                    <a:pt x="1834032" y="431050"/>
                  </a:lnTo>
                  <a:lnTo>
                    <a:pt x="1788426" y="452285"/>
                  </a:lnTo>
                  <a:lnTo>
                    <a:pt x="1746415" y="477545"/>
                  </a:lnTo>
                  <a:lnTo>
                    <a:pt x="1708810" y="506704"/>
                  </a:lnTo>
                  <a:lnTo>
                    <a:pt x="1677504" y="538480"/>
                  </a:lnTo>
                  <a:lnTo>
                    <a:pt x="1653730" y="571373"/>
                  </a:lnTo>
                  <a:lnTo>
                    <a:pt x="1628457" y="638479"/>
                  </a:lnTo>
                  <a:lnTo>
                    <a:pt x="1626793" y="671690"/>
                  </a:lnTo>
                  <a:lnTo>
                    <a:pt x="1632331" y="703986"/>
                  </a:lnTo>
                  <a:lnTo>
                    <a:pt x="1664665" y="763841"/>
                  </a:lnTo>
                  <a:lnTo>
                    <a:pt x="1724761" y="813993"/>
                  </a:lnTo>
                  <a:lnTo>
                    <a:pt x="1765007" y="834174"/>
                  </a:lnTo>
                  <a:lnTo>
                    <a:pt x="1810308" y="849871"/>
                  </a:lnTo>
                  <a:lnTo>
                    <a:pt x="1858467" y="860501"/>
                  </a:lnTo>
                  <a:lnTo>
                    <a:pt x="1908683" y="866178"/>
                  </a:lnTo>
                  <a:lnTo>
                    <a:pt x="1960156" y="867041"/>
                  </a:lnTo>
                  <a:lnTo>
                    <a:pt x="2012061" y="863231"/>
                  </a:lnTo>
                  <a:lnTo>
                    <a:pt x="2063597" y="854862"/>
                  </a:lnTo>
                  <a:lnTo>
                    <a:pt x="2113965" y="842073"/>
                  </a:lnTo>
                  <a:lnTo>
                    <a:pt x="2162352" y="825004"/>
                  </a:lnTo>
                  <a:lnTo>
                    <a:pt x="2207945" y="803783"/>
                  </a:lnTo>
                  <a:lnTo>
                    <a:pt x="2249932" y="778535"/>
                  </a:lnTo>
                  <a:lnTo>
                    <a:pt x="2287524" y="749388"/>
                  </a:lnTo>
                  <a:lnTo>
                    <a:pt x="2318855" y="717600"/>
                  </a:lnTo>
                  <a:lnTo>
                    <a:pt x="2342642" y="684707"/>
                  </a:lnTo>
                  <a:lnTo>
                    <a:pt x="2367927" y="617575"/>
                  </a:lnTo>
                  <a:lnTo>
                    <a:pt x="2369591" y="5843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8" name="Google Shape;298;p19"/>
          <p:cNvGrpSpPr/>
          <p:nvPr/>
        </p:nvGrpSpPr>
        <p:grpSpPr>
          <a:xfrm>
            <a:off x="1079254" y="574540"/>
            <a:ext cx="7098150" cy="1030257"/>
            <a:chOff x="1079254" y="574540"/>
            <a:chExt cx="7098150" cy="1030257"/>
          </a:xfrm>
        </p:grpSpPr>
        <p:pic>
          <p:nvPicPr>
            <p:cNvPr id="299" name="Google Shape;299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79254" y="574540"/>
              <a:ext cx="7098150" cy="10302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21344" y="574540"/>
              <a:ext cx="7013968" cy="9460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1" name="Google Shape;301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13583" y="1821514"/>
            <a:ext cx="10138504" cy="63080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9"/>
          <p:cNvSpPr/>
          <p:nvPr/>
        </p:nvSpPr>
        <p:spPr>
          <a:xfrm>
            <a:off x="18468437" y="11542069"/>
            <a:ext cx="875030" cy="605155"/>
          </a:xfrm>
          <a:custGeom>
            <a:rect b="b" l="l" r="r" t="t"/>
            <a:pathLst>
              <a:path extrusionOk="0" h="605154" w="875030">
                <a:moveTo>
                  <a:pt x="359558" y="547336"/>
                </a:moveTo>
                <a:lnTo>
                  <a:pt x="36208" y="547336"/>
                </a:lnTo>
                <a:lnTo>
                  <a:pt x="36208" y="604596"/>
                </a:lnTo>
                <a:lnTo>
                  <a:pt x="359558" y="604596"/>
                </a:lnTo>
                <a:lnTo>
                  <a:pt x="359558" y="547336"/>
                </a:lnTo>
                <a:close/>
              </a:path>
              <a:path extrusionOk="0" h="605154" w="875030">
                <a:moveTo>
                  <a:pt x="240828" y="98520"/>
                </a:moveTo>
                <a:lnTo>
                  <a:pt x="166727" y="98520"/>
                </a:lnTo>
                <a:lnTo>
                  <a:pt x="166174" y="107967"/>
                </a:lnTo>
                <a:lnTo>
                  <a:pt x="165779" y="117361"/>
                </a:lnTo>
                <a:lnTo>
                  <a:pt x="165543" y="126703"/>
                </a:lnTo>
                <a:lnTo>
                  <a:pt x="165464" y="547336"/>
                </a:lnTo>
                <a:lnTo>
                  <a:pt x="240828" y="547336"/>
                </a:lnTo>
                <a:lnTo>
                  <a:pt x="240828" y="98520"/>
                </a:lnTo>
                <a:close/>
              </a:path>
              <a:path extrusionOk="0" h="605154" w="875030">
                <a:moveTo>
                  <a:pt x="240828" y="0"/>
                </a:moveTo>
                <a:lnTo>
                  <a:pt x="179779" y="0"/>
                </a:lnTo>
                <a:lnTo>
                  <a:pt x="0" y="155359"/>
                </a:lnTo>
                <a:lnTo>
                  <a:pt x="23577" y="187778"/>
                </a:lnTo>
                <a:lnTo>
                  <a:pt x="24981" y="189743"/>
                </a:lnTo>
                <a:lnTo>
                  <a:pt x="41401" y="197181"/>
                </a:lnTo>
                <a:lnTo>
                  <a:pt x="44769" y="197181"/>
                </a:lnTo>
                <a:lnTo>
                  <a:pt x="166727" y="98520"/>
                </a:lnTo>
                <a:lnTo>
                  <a:pt x="240828" y="98520"/>
                </a:lnTo>
                <a:lnTo>
                  <a:pt x="240828" y="0"/>
                </a:lnTo>
                <a:close/>
              </a:path>
              <a:path extrusionOk="0" h="605154" w="875030">
                <a:moveTo>
                  <a:pt x="874541" y="1263"/>
                </a:moveTo>
                <a:lnTo>
                  <a:pt x="464880" y="1263"/>
                </a:lnTo>
                <a:lnTo>
                  <a:pt x="464880" y="56979"/>
                </a:lnTo>
                <a:lnTo>
                  <a:pt x="466705" y="61329"/>
                </a:lnTo>
                <a:lnTo>
                  <a:pt x="470354" y="65259"/>
                </a:lnTo>
                <a:lnTo>
                  <a:pt x="474003" y="68908"/>
                </a:lnTo>
                <a:lnTo>
                  <a:pt x="478213" y="70732"/>
                </a:lnTo>
                <a:lnTo>
                  <a:pt x="797914" y="70732"/>
                </a:lnTo>
                <a:lnTo>
                  <a:pt x="793423" y="76065"/>
                </a:lnTo>
                <a:lnTo>
                  <a:pt x="520456" y="604596"/>
                </a:lnTo>
                <a:lnTo>
                  <a:pt x="574348" y="604596"/>
                </a:lnTo>
                <a:lnTo>
                  <a:pt x="611539" y="585369"/>
                </a:lnTo>
                <a:lnTo>
                  <a:pt x="865278" y="74100"/>
                </a:lnTo>
                <a:lnTo>
                  <a:pt x="871173" y="58522"/>
                </a:lnTo>
                <a:lnTo>
                  <a:pt x="873418" y="52347"/>
                </a:lnTo>
                <a:lnTo>
                  <a:pt x="874541" y="44488"/>
                </a:lnTo>
                <a:lnTo>
                  <a:pt x="874541" y="126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29764" y="3698299"/>
            <a:ext cx="16238915" cy="7542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2"/>
          <p:cNvGrpSpPr/>
          <p:nvPr/>
        </p:nvGrpSpPr>
        <p:grpSpPr>
          <a:xfrm>
            <a:off x="334847" y="617948"/>
            <a:ext cx="2614497" cy="1356256"/>
            <a:chOff x="334847" y="617948"/>
            <a:chExt cx="2614497" cy="1356256"/>
          </a:xfrm>
        </p:grpSpPr>
        <p:pic>
          <p:nvPicPr>
            <p:cNvPr id="58" name="Google Shape;58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4847" y="617948"/>
              <a:ext cx="2614497" cy="13562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" name="Google Shape;59;p2"/>
            <p:cNvSpPr/>
            <p:nvPr/>
          </p:nvSpPr>
          <p:spPr>
            <a:xfrm>
              <a:off x="528104" y="657079"/>
              <a:ext cx="2369820" cy="1228090"/>
            </a:xfrm>
            <a:custGeom>
              <a:rect b="b" l="l" r="r" t="t"/>
              <a:pathLst>
                <a:path extrusionOk="0" h="1228089" w="2369820">
                  <a:moveTo>
                    <a:pt x="742797" y="671690"/>
                  </a:moveTo>
                  <a:lnTo>
                    <a:pt x="732180" y="604875"/>
                  </a:lnTo>
                  <a:lnTo>
                    <a:pt x="692099" y="538480"/>
                  </a:lnTo>
                  <a:lnTo>
                    <a:pt x="660781" y="506704"/>
                  </a:lnTo>
                  <a:lnTo>
                    <a:pt x="623176" y="477558"/>
                  </a:lnTo>
                  <a:lnTo>
                    <a:pt x="581164" y="452285"/>
                  </a:lnTo>
                  <a:lnTo>
                    <a:pt x="535559" y="431050"/>
                  </a:lnTo>
                  <a:lnTo>
                    <a:pt x="487172" y="413981"/>
                  </a:lnTo>
                  <a:lnTo>
                    <a:pt x="436803" y="401193"/>
                  </a:lnTo>
                  <a:lnTo>
                    <a:pt x="385254" y="392823"/>
                  </a:lnTo>
                  <a:lnTo>
                    <a:pt x="333349" y="389001"/>
                  </a:lnTo>
                  <a:lnTo>
                    <a:pt x="281876" y="389864"/>
                  </a:lnTo>
                  <a:lnTo>
                    <a:pt x="231660" y="395541"/>
                  </a:lnTo>
                  <a:lnTo>
                    <a:pt x="183489" y="406171"/>
                  </a:lnTo>
                  <a:lnTo>
                    <a:pt x="138188" y="421868"/>
                  </a:lnTo>
                  <a:lnTo>
                    <a:pt x="97955" y="442048"/>
                  </a:lnTo>
                  <a:lnTo>
                    <a:pt x="64477" y="465658"/>
                  </a:lnTo>
                  <a:lnTo>
                    <a:pt x="18186" y="521169"/>
                  </a:lnTo>
                  <a:lnTo>
                    <a:pt x="0" y="584365"/>
                  </a:lnTo>
                  <a:lnTo>
                    <a:pt x="1663" y="617575"/>
                  </a:lnTo>
                  <a:lnTo>
                    <a:pt x="26949" y="684707"/>
                  </a:lnTo>
                  <a:lnTo>
                    <a:pt x="50736" y="717600"/>
                  </a:lnTo>
                  <a:lnTo>
                    <a:pt x="82067" y="749388"/>
                  </a:lnTo>
                  <a:lnTo>
                    <a:pt x="119659" y="778535"/>
                  </a:lnTo>
                  <a:lnTo>
                    <a:pt x="161645" y="803783"/>
                  </a:lnTo>
                  <a:lnTo>
                    <a:pt x="207238" y="825004"/>
                  </a:lnTo>
                  <a:lnTo>
                    <a:pt x="255625" y="842086"/>
                  </a:lnTo>
                  <a:lnTo>
                    <a:pt x="305993" y="854862"/>
                  </a:lnTo>
                  <a:lnTo>
                    <a:pt x="357530" y="863231"/>
                  </a:lnTo>
                  <a:lnTo>
                    <a:pt x="409435" y="867041"/>
                  </a:lnTo>
                  <a:lnTo>
                    <a:pt x="460908" y="866178"/>
                  </a:lnTo>
                  <a:lnTo>
                    <a:pt x="511124" y="860501"/>
                  </a:lnTo>
                  <a:lnTo>
                    <a:pt x="559282" y="849871"/>
                  </a:lnTo>
                  <a:lnTo>
                    <a:pt x="604583" y="834174"/>
                  </a:lnTo>
                  <a:lnTo>
                    <a:pt x="644829" y="814006"/>
                  </a:lnTo>
                  <a:lnTo>
                    <a:pt x="678307" y="790384"/>
                  </a:lnTo>
                  <a:lnTo>
                    <a:pt x="724611" y="734885"/>
                  </a:lnTo>
                  <a:lnTo>
                    <a:pt x="742797" y="671690"/>
                  </a:lnTo>
                  <a:close/>
                </a:path>
                <a:path extrusionOk="0" h="1228089" w="2369820">
                  <a:moveTo>
                    <a:pt x="1836115" y="114515"/>
                  </a:moveTo>
                  <a:lnTo>
                    <a:pt x="1800339" y="51041"/>
                  </a:lnTo>
                  <a:lnTo>
                    <a:pt x="1761629" y="25247"/>
                  </a:lnTo>
                  <a:lnTo>
                    <a:pt x="1715643" y="8026"/>
                  </a:lnTo>
                  <a:lnTo>
                    <a:pt x="1666163" y="0"/>
                  </a:lnTo>
                  <a:lnTo>
                    <a:pt x="1616951" y="1778"/>
                  </a:lnTo>
                  <a:lnTo>
                    <a:pt x="1571752" y="13957"/>
                  </a:lnTo>
                  <a:lnTo>
                    <a:pt x="1536954" y="35318"/>
                  </a:lnTo>
                  <a:lnTo>
                    <a:pt x="1516684" y="62687"/>
                  </a:lnTo>
                  <a:lnTo>
                    <a:pt x="1511350" y="93700"/>
                  </a:lnTo>
                  <a:lnTo>
                    <a:pt x="1521383" y="125984"/>
                  </a:lnTo>
                  <a:lnTo>
                    <a:pt x="1547177" y="157213"/>
                  </a:lnTo>
                  <a:lnTo>
                    <a:pt x="1585849" y="182981"/>
                  </a:lnTo>
                  <a:lnTo>
                    <a:pt x="1631810" y="200190"/>
                  </a:lnTo>
                  <a:lnTo>
                    <a:pt x="1681289" y="208203"/>
                  </a:lnTo>
                  <a:lnTo>
                    <a:pt x="1730502" y="206425"/>
                  </a:lnTo>
                  <a:lnTo>
                    <a:pt x="1775701" y="194246"/>
                  </a:lnTo>
                  <a:lnTo>
                    <a:pt x="1810499" y="172872"/>
                  </a:lnTo>
                  <a:lnTo>
                    <a:pt x="1830768" y="145516"/>
                  </a:lnTo>
                  <a:lnTo>
                    <a:pt x="1836115" y="114515"/>
                  </a:lnTo>
                  <a:close/>
                </a:path>
                <a:path extrusionOk="0" h="1228089" w="2369820">
                  <a:moveTo>
                    <a:pt x="2369616" y="1028547"/>
                  </a:moveTo>
                  <a:lnTo>
                    <a:pt x="1968792" y="963510"/>
                  </a:lnTo>
                  <a:lnTo>
                    <a:pt x="2011895" y="712317"/>
                  </a:lnTo>
                  <a:lnTo>
                    <a:pt x="1990801" y="708748"/>
                  </a:lnTo>
                  <a:lnTo>
                    <a:pt x="1947672" y="960081"/>
                  </a:lnTo>
                  <a:lnTo>
                    <a:pt x="1546644" y="895007"/>
                  </a:lnTo>
                  <a:lnTo>
                    <a:pt x="1544586" y="908278"/>
                  </a:lnTo>
                  <a:lnTo>
                    <a:pt x="1945398" y="973328"/>
                  </a:lnTo>
                  <a:lnTo>
                    <a:pt x="1902307" y="1224508"/>
                  </a:lnTo>
                  <a:lnTo>
                    <a:pt x="1923402" y="1228064"/>
                  </a:lnTo>
                  <a:lnTo>
                    <a:pt x="1966518" y="976757"/>
                  </a:lnTo>
                  <a:lnTo>
                    <a:pt x="2367559" y="1041819"/>
                  </a:lnTo>
                  <a:lnTo>
                    <a:pt x="2369616" y="10285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1423075" y="2493749"/>
            <a:ext cx="6724844" cy="1085833"/>
            <a:chOff x="1423075" y="2493749"/>
            <a:chExt cx="6724844" cy="1085833"/>
          </a:xfrm>
        </p:grpSpPr>
        <p:pic>
          <p:nvPicPr>
            <p:cNvPr id="61" name="Google Shape;61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23075" y="2493749"/>
              <a:ext cx="6724844" cy="10858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" name="Google Shape;62;p2"/>
            <p:cNvSpPr/>
            <p:nvPr/>
          </p:nvSpPr>
          <p:spPr>
            <a:xfrm>
              <a:off x="1465178" y="2493750"/>
              <a:ext cx="6640830" cy="1002030"/>
            </a:xfrm>
            <a:custGeom>
              <a:rect b="b" l="l" r="r" t="t"/>
              <a:pathLst>
                <a:path extrusionOk="0" h="1002029" w="6640830">
                  <a:moveTo>
                    <a:pt x="447132" y="97257"/>
                  </a:moveTo>
                  <a:lnTo>
                    <a:pt x="397568" y="99581"/>
                  </a:lnTo>
                  <a:lnTo>
                    <a:pt x="349925" y="106553"/>
                  </a:lnTo>
                  <a:lnTo>
                    <a:pt x="304201" y="118174"/>
                  </a:lnTo>
                  <a:lnTo>
                    <a:pt x="260397" y="134442"/>
                  </a:lnTo>
                  <a:lnTo>
                    <a:pt x="218513" y="155359"/>
                  </a:lnTo>
                  <a:lnTo>
                    <a:pt x="179762" y="179964"/>
                  </a:lnTo>
                  <a:lnTo>
                    <a:pt x="144345" y="208307"/>
                  </a:lnTo>
                  <a:lnTo>
                    <a:pt x="112262" y="240390"/>
                  </a:lnTo>
                  <a:lnTo>
                    <a:pt x="83515" y="276211"/>
                  </a:lnTo>
                  <a:lnTo>
                    <a:pt x="58101" y="315771"/>
                  </a:lnTo>
                  <a:lnTo>
                    <a:pt x="37185" y="357806"/>
                  </a:lnTo>
                  <a:lnTo>
                    <a:pt x="20916" y="402065"/>
                  </a:lnTo>
                  <a:lnTo>
                    <a:pt x="9296" y="448546"/>
                  </a:lnTo>
                  <a:lnTo>
                    <a:pt x="2324" y="497251"/>
                  </a:lnTo>
                  <a:lnTo>
                    <a:pt x="0" y="548178"/>
                  </a:lnTo>
                  <a:lnTo>
                    <a:pt x="2324" y="599106"/>
                  </a:lnTo>
                  <a:lnTo>
                    <a:pt x="9296" y="647810"/>
                  </a:lnTo>
                  <a:lnTo>
                    <a:pt x="20916" y="694292"/>
                  </a:lnTo>
                  <a:lnTo>
                    <a:pt x="37185" y="738550"/>
                  </a:lnTo>
                  <a:lnTo>
                    <a:pt x="58101" y="780586"/>
                  </a:lnTo>
                  <a:lnTo>
                    <a:pt x="83515" y="819741"/>
                  </a:lnTo>
                  <a:lnTo>
                    <a:pt x="112262" y="855360"/>
                  </a:lnTo>
                  <a:lnTo>
                    <a:pt x="144345" y="887443"/>
                  </a:lnTo>
                  <a:lnTo>
                    <a:pt x="179762" y="915989"/>
                  </a:lnTo>
                  <a:lnTo>
                    <a:pt x="218513" y="940998"/>
                  </a:lnTo>
                  <a:lnTo>
                    <a:pt x="260397" y="961460"/>
                  </a:lnTo>
                  <a:lnTo>
                    <a:pt x="304201" y="977374"/>
                  </a:lnTo>
                  <a:lnTo>
                    <a:pt x="349925" y="988742"/>
                  </a:lnTo>
                  <a:lnTo>
                    <a:pt x="397568" y="995563"/>
                  </a:lnTo>
                  <a:lnTo>
                    <a:pt x="447132" y="997836"/>
                  </a:lnTo>
                  <a:lnTo>
                    <a:pt x="505183" y="994856"/>
                  </a:lnTo>
                  <a:lnTo>
                    <a:pt x="560102" y="985913"/>
                  </a:lnTo>
                  <a:lnTo>
                    <a:pt x="611888" y="971009"/>
                  </a:lnTo>
                  <a:lnTo>
                    <a:pt x="660542" y="950142"/>
                  </a:lnTo>
                  <a:lnTo>
                    <a:pt x="706064" y="923314"/>
                  </a:lnTo>
                  <a:lnTo>
                    <a:pt x="747847" y="890626"/>
                  </a:lnTo>
                  <a:lnTo>
                    <a:pt x="784274" y="853188"/>
                  </a:lnTo>
                  <a:lnTo>
                    <a:pt x="794024" y="839951"/>
                  </a:lnTo>
                  <a:lnTo>
                    <a:pt x="445868" y="839951"/>
                  </a:lnTo>
                  <a:lnTo>
                    <a:pt x="408371" y="837740"/>
                  </a:lnTo>
                  <a:lnTo>
                    <a:pt x="339532" y="820057"/>
                  </a:lnTo>
                  <a:lnTo>
                    <a:pt x="280089" y="784454"/>
                  </a:lnTo>
                  <a:lnTo>
                    <a:pt x="233354" y="733299"/>
                  </a:lnTo>
                  <a:lnTo>
                    <a:pt x="200356" y="667540"/>
                  </a:lnTo>
                  <a:lnTo>
                    <a:pt x="190094" y="630279"/>
                  </a:lnTo>
                  <a:lnTo>
                    <a:pt x="183936" y="590492"/>
                  </a:lnTo>
                  <a:lnTo>
                    <a:pt x="181884" y="548178"/>
                  </a:lnTo>
                  <a:lnTo>
                    <a:pt x="183936" y="505391"/>
                  </a:lnTo>
                  <a:lnTo>
                    <a:pt x="190094" y="465446"/>
                  </a:lnTo>
                  <a:lnTo>
                    <a:pt x="200356" y="428343"/>
                  </a:lnTo>
                  <a:lnTo>
                    <a:pt x="233354" y="363136"/>
                  </a:lnTo>
                  <a:lnTo>
                    <a:pt x="280089" y="312613"/>
                  </a:lnTo>
                  <a:lnTo>
                    <a:pt x="339532" y="277010"/>
                  </a:lnTo>
                  <a:lnTo>
                    <a:pt x="408371" y="258695"/>
                  </a:lnTo>
                  <a:lnTo>
                    <a:pt x="445868" y="256406"/>
                  </a:lnTo>
                  <a:lnTo>
                    <a:pt x="794232" y="256406"/>
                  </a:lnTo>
                  <a:lnTo>
                    <a:pt x="784274" y="242966"/>
                  </a:lnTo>
                  <a:lnTo>
                    <a:pt x="747847" y="205680"/>
                  </a:lnTo>
                  <a:lnTo>
                    <a:pt x="706064" y="173042"/>
                  </a:lnTo>
                  <a:lnTo>
                    <a:pt x="660138" y="145759"/>
                  </a:lnTo>
                  <a:lnTo>
                    <a:pt x="611282" y="124540"/>
                  </a:lnTo>
                  <a:lnTo>
                    <a:pt x="559496" y="109383"/>
                  </a:lnTo>
                  <a:lnTo>
                    <a:pt x="504779" y="100288"/>
                  </a:lnTo>
                  <a:lnTo>
                    <a:pt x="447132" y="97257"/>
                  </a:lnTo>
                  <a:close/>
                </a:path>
                <a:path extrusionOk="0" h="1002029" w="6640830">
                  <a:moveTo>
                    <a:pt x="861423" y="712379"/>
                  </a:moveTo>
                  <a:lnTo>
                    <a:pt x="658067" y="712379"/>
                  </a:lnTo>
                  <a:lnTo>
                    <a:pt x="641331" y="742062"/>
                  </a:lnTo>
                  <a:lnTo>
                    <a:pt x="621437" y="767955"/>
                  </a:lnTo>
                  <a:lnTo>
                    <a:pt x="572177" y="808374"/>
                  </a:lnTo>
                  <a:lnTo>
                    <a:pt x="513443" y="832057"/>
                  </a:lnTo>
                  <a:lnTo>
                    <a:pt x="445868" y="839951"/>
                  </a:lnTo>
                  <a:lnTo>
                    <a:pt x="794024" y="839951"/>
                  </a:lnTo>
                  <a:lnTo>
                    <a:pt x="815346" y="811001"/>
                  </a:lnTo>
                  <a:lnTo>
                    <a:pt x="841062" y="764065"/>
                  </a:lnTo>
                  <a:lnTo>
                    <a:pt x="861423" y="712379"/>
                  </a:lnTo>
                  <a:close/>
                </a:path>
                <a:path extrusionOk="0" h="1002029" w="6640830">
                  <a:moveTo>
                    <a:pt x="794232" y="256406"/>
                  </a:moveTo>
                  <a:lnTo>
                    <a:pt x="445868" y="256406"/>
                  </a:lnTo>
                  <a:lnTo>
                    <a:pt x="480761" y="258379"/>
                  </a:lnTo>
                  <a:lnTo>
                    <a:pt x="513443" y="264300"/>
                  </a:lnTo>
                  <a:lnTo>
                    <a:pt x="572177" y="287983"/>
                  </a:lnTo>
                  <a:lnTo>
                    <a:pt x="621437" y="327454"/>
                  </a:lnTo>
                  <a:lnTo>
                    <a:pt x="658067" y="382714"/>
                  </a:lnTo>
                  <a:lnTo>
                    <a:pt x="861423" y="382714"/>
                  </a:lnTo>
                  <a:lnTo>
                    <a:pt x="841062" y="331483"/>
                  </a:lnTo>
                  <a:lnTo>
                    <a:pt x="815346" y="284901"/>
                  </a:lnTo>
                  <a:lnTo>
                    <a:pt x="794232" y="256406"/>
                  </a:lnTo>
                  <a:close/>
                </a:path>
                <a:path extrusionOk="0" h="1002029" w="6640830">
                  <a:moveTo>
                    <a:pt x="1328232" y="279141"/>
                  </a:moveTo>
                  <a:lnTo>
                    <a:pt x="1278893" y="281983"/>
                  </a:lnTo>
                  <a:lnTo>
                    <a:pt x="1231922" y="290509"/>
                  </a:lnTo>
                  <a:lnTo>
                    <a:pt x="1187319" y="304719"/>
                  </a:lnTo>
                  <a:lnTo>
                    <a:pt x="1145085" y="324612"/>
                  </a:lnTo>
                  <a:lnTo>
                    <a:pt x="1106166" y="349085"/>
                  </a:lnTo>
                  <a:lnTo>
                    <a:pt x="1071510" y="378293"/>
                  </a:lnTo>
                  <a:lnTo>
                    <a:pt x="1041117" y="412239"/>
                  </a:lnTo>
                  <a:lnTo>
                    <a:pt x="1014987" y="450921"/>
                  </a:lnTo>
                  <a:lnTo>
                    <a:pt x="994541" y="493550"/>
                  </a:lnTo>
                  <a:lnTo>
                    <a:pt x="979936" y="539337"/>
                  </a:lnTo>
                  <a:lnTo>
                    <a:pt x="971174" y="588281"/>
                  </a:lnTo>
                  <a:lnTo>
                    <a:pt x="968253" y="640383"/>
                  </a:lnTo>
                  <a:lnTo>
                    <a:pt x="971095" y="692486"/>
                  </a:lnTo>
                  <a:lnTo>
                    <a:pt x="979620" y="741430"/>
                  </a:lnTo>
                  <a:lnTo>
                    <a:pt x="993830" y="787217"/>
                  </a:lnTo>
                  <a:lnTo>
                    <a:pt x="1013724" y="829846"/>
                  </a:lnTo>
                  <a:lnTo>
                    <a:pt x="1039222" y="868607"/>
                  </a:lnTo>
                  <a:lnTo>
                    <a:pt x="1068984" y="902789"/>
                  </a:lnTo>
                  <a:lnTo>
                    <a:pt x="1103008" y="932393"/>
                  </a:lnTo>
                  <a:lnTo>
                    <a:pt x="1141295" y="957418"/>
                  </a:lnTo>
                  <a:lnTo>
                    <a:pt x="1182977" y="976759"/>
                  </a:lnTo>
                  <a:lnTo>
                    <a:pt x="1227185" y="990574"/>
                  </a:lnTo>
                  <a:lnTo>
                    <a:pt x="1273919" y="998863"/>
                  </a:lnTo>
                  <a:lnTo>
                    <a:pt x="1323179" y="1001626"/>
                  </a:lnTo>
                  <a:lnTo>
                    <a:pt x="1373071" y="998863"/>
                  </a:lnTo>
                  <a:lnTo>
                    <a:pt x="1420437" y="990574"/>
                  </a:lnTo>
                  <a:lnTo>
                    <a:pt x="1465277" y="976759"/>
                  </a:lnTo>
                  <a:lnTo>
                    <a:pt x="1507590" y="957418"/>
                  </a:lnTo>
                  <a:lnTo>
                    <a:pt x="1547061" y="932393"/>
                  </a:lnTo>
                  <a:lnTo>
                    <a:pt x="1582112" y="902789"/>
                  </a:lnTo>
                  <a:lnTo>
                    <a:pt x="1612742" y="868607"/>
                  </a:lnTo>
                  <a:lnTo>
                    <a:pt x="1626994" y="847529"/>
                  </a:lnTo>
                  <a:lnTo>
                    <a:pt x="1323179" y="847529"/>
                  </a:lnTo>
                  <a:lnTo>
                    <a:pt x="1286866" y="844214"/>
                  </a:lnTo>
                  <a:lnTo>
                    <a:pt x="1223712" y="817689"/>
                  </a:lnTo>
                  <a:lnTo>
                    <a:pt x="1175320" y="764482"/>
                  </a:lnTo>
                  <a:lnTo>
                    <a:pt x="1159926" y="728799"/>
                  </a:lnTo>
                  <a:lnTo>
                    <a:pt x="1150689" y="687433"/>
                  </a:lnTo>
                  <a:lnTo>
                    <a:pt x="1147611" y="640383"/>
                  </a:lnTo>
                  <a:lnTo>
                    <a:pt x="1150768" y="593412"/>
                  </a:lnTo>
                  <a:lnTo>
                    <a:pt x="1160242" y="552283"/>
                  </a:lnTo>
                  <a:lnTo>
                    <a:pt x="1176030" y="516996"/>
                  </a:lnTo>
                  <a:lnTo>
                    <a:pt x="1225527" y="463788"/>
                  </a:lnTo>
                  <a:lnTo>
                    <a:pt x="1289313" y="436632"/>
                  </a:lnTo>
                  <a:lnTo>
                    <a:pt x="1325706" y="433238"/>
                  </a:lnTo>
                  <a:lnTo>
                    <a:pt x="1628521" y="433238"/>
                  </a:lnTo>
                  <a:lnTo>
                    <a:pt x="1614636" y="412239"/>
                  </a:lnTo>
                  <a:lnTo>
                    <a:pt x="1584638" y="378293"/>
                  </a:lnTo>
                  <a:lnTo>
                    <a:pt x="1550219" y="349085"/>
                  </a:lnTo>
                  <a:lnTo>
                    <a:pt x="1511379" y="324612"/>
                  </a:lnTo>
                  <a:lnTo>
                    <a:pt x="1469145" y="304719"/>
                  </a:lnTo>
                  <a:lnTo>
                    <a:pt x="1424542" y="290509"/>
                  </a:lnTo>
                  <a:lnTo>
                    <a:pt x="1377571" y="281983"/>
                  </a:lnTo>
                  <a:lnTo>
                    <a:pt x="1328232" y="279141"/>
                  </a:lnTo>
                  <a:close/>
                </a:path>
                <a:path extrusionOk="0" h="1002029" w="6640830">
                  <a:moveTo>
                    <a:pt x="1628521" y="433238"/>
                  </a:moveTo>
                  <a:lnTo>
                    <a:pt x="1325706" y="433238"/>
                  </a:lnTo>
                  <a:lnTo>
                    <a:pt x="1362098" y="436632"/>
                  </a:lnTo>
                  <a:lnTo>
                    <a:pt x="1395491" y="446816"/>
                  </a:lnTo>
                  <a:lnTo>
                    <a:pt x="1453277" y="487550"/>
                  </a:lnTo>
                  <a:lnTo>
                    <a:pt x="1493064" y="552283"/>
                  </a:lnTo>
                  <a:lnTo>
                    <a:pt x="1503011" y="593412"/>
                  </a:lnTo>
                  <a:lnTo>
                    <a:pt x="1506327" y="640383"/>
                  </a:lnTo>
                  <a:lnTo>
                    <a:pt x="1504748" y="672592"/>
                  </a:lnTo>
                  <a:lnTo>
                    <a:pt x="1492117" y="729431"/>
                  </a:lnTo>
                  <a:lnTo>
                    <a:pt x="1467329" y="776007"/>
                  </a:lnTo>
                  <a:lnTo>
                    <a:pt x="1433226" y="811374"/>
                  </a:lnTo>
                  <a:lnTo>
                    <a:pt x="1391623" y="834741"/>
                  </a:lnTo>
                  <a:lnTo>
                    <a:pt x="1346783" y="846108"/>
                  </a:lnTo>
                  <a:lnTo>
                    <a:pt x="1323179" y="847529"/>
                  </a:lnTo>
                  <a:lnTo>
                    <a:pt x="1626994" y="847529"/>
                  </a:lnTo>
                  <a:lnTo>
                    <a:pt x="1660502" y="787217"/>
                  </a:lnTo>
                  <a:lnTo>
                    <a:pt x="1675896" y="741430"/>
                  </a:lnTo>
                  <a:lnTo>
                    <a:pt x="1685132" y="692486"/>
                  </a:lnTo>
                  <a:lnTo>
                    <a:pt x="1688211" y="640383"/>
                  </a:lnTo>
                  <a:lnTo>
                    <a:pt x="1685211" y="588281"/>
                  </a:lnTo>
                  <a:lnTo>
                    <a:pt x="1676212" y="539337"/>
                  </a:lnTo>
                  <a:lnTo>
                    <a:pt x="1661213" y="493550"/>
                  </a:lnTo>
                  <a:lnTo>
                    <a:pt x="1640214" y="450921"/>
                  </a:lnTo>
                  <a:lnTo>
                    <a:pt x="1628521" y="433238"/>
                  </a:lnTo>
                  <a:close/>
                </a:path>
                <a:path extrusionOk="0" h="1002029" w="6640830">
                  <a:moveTo>
                    <a:pt x="1994756" y="290509"/>
                  </a:moveTo>
                  <a:lnTo>
                    <a:pt x="1817924" y="290509"/>
                  </a:lnTo>
                  <a:lnTo>
                    <a:pt x="1817924" y="990258"/>
                  </a:lnTo>
                  <a:lnTo>
                    <a:pt x="1994756" y="990258"/>
                  </a:lnTo>
                  <a:lnTo>
                    <a:pt x="1994756" y="603754"/>
                  </a:lnTo>
                  <a:lnTo>
                    <a:pt x="1997361" y="564519"/>
                  </a:lnTo>
                  <a:lnTo>
                    <a:pt x="2018202" y="500734"/>
                  </a:lnTo>
                  <a:lnTo>
                    <a:pt x="2059805" y="456289"/>
                  </a:lnTo>
                  <a:lnTo>
                    <a:pt x="2117906" y="433553"/>
                  </a:lnTo>
                  <a:lnTo>
                    <a:pt x="2152641" y="430711"/>
                  </a:lnTo>
                  <a:lnTo>
                    <a:pt x="2455975" y="430711"/>
                  </a:lnTo>
                  <a:lnTo>
                    <a:pt x="2435522" y="393829"/>
                  </a:lnTo>
                  <a:lnTo>
                    <a:pt x="2422274" y="377662"/>
                  </a:lnTo>
                  <a:lnTo>
                    <a:pt x="1994756" y="377662"/>
                  </a:lnTo>
                  <a:lnTo>
                    <a:pt x="1994756" y="290509"/>
                  </a:lnTo>
                  <a:close/>
                </a:path>
                <a:path extrusionOk="0" h="1002029" w="6640830">
                  <a:moveTo>
                    <a:pt x="2455975" y="430711"/>
                  </a:moveTo>
                  <a:lnTo>
                    <a:pt x="2152641" y="430711"/>
                  </a:lnTo>
                  <a:lnTo>
                    <a:pt x="2186745" y="433553"/>
                  </a:lnTo>
                  <a:lnTo>
                    <a:pt x="2217059" y="442079"/>
                  </a:lnTo>
                  <a:lnTo>
                    <a:pt x="2266319" y="476182"/>
                  </a:lnTo>
                  <a:lnTo>
                    <a:pt x="2297580" y="530179"/>
                  </a:lnTo>
                  <a:lnTo>
                    <a:pt x="2308001" y="603754"/>
                  </a:lnTo>
                  <a:lnTo>
                    <a:pt x="2308001" y="990258"/>
                  </a:lnTo>
                  <a:lnTo>
                    <a:pt x="2484833" y="990258"/>
                  </a:lnTo>
                  <a:lnTo>
                    <a:pt x="2484833" y="579755"/>
                  </a:lnTo>
                  <a:lnTo>
                    <a:pt x="2481751" y="525695"/>
                  </a:lnTo>
                  <a:lnTo>
                    <a:pt x="2472505" y="476688"/>
                  </a:lnTo>
                  <a:lnTo>
                    <a:pt x="2457095" y="432732"/>
                  </a:lnTo>
                  <a:lnTo>
                    <a:pt x="2455975" y="430711"/>
                  </a:lnTo>
                  <a:close/>
                </a:path>
                <a:path extrusionOk="0" h="1002029" w="6640830">
                  <a:moveTo>
                    <a:pt x="2205691" y="280404"/>
                  </a:moveTo>
                  <a:lnTo>
                    <a:pt x="2142537" y="287035"/>
                  </a:lnTo>
                  <a:lnTo>
                    <a:pt x="2084435" y="306929"/>
                  </a:lnTo>
                  <a:lnTo>
                    <a:pt x="2034859" y="337243"/>
                  </a:lnTo>
                  <a:lnTo>
                    <a:pt x="1994756" y="377662"/>
                  </a:lnTo>
                  <a:lnTo>
                    <a:pt x="2422274" y="377662"/>
                  </a:lnTo>
                  <a:lnTo>
                    <a:pt x="2375045" y="331332"/>
                  </a:lnTo>
                  <a:lnTo>
                    <a:pt x="2338466" y="309051"/>
                  </a:lnTo>
                  <a:lnTo>
                    <a:pt x="2298048" y="293136"/>
                  </a:lnTo>
                  <a:lnTo>
                    <a:pt x="2253789" y="283587"/>
                  </a:lnTo>
                  <a:lnTo>
                    <a:pt x="2205691" y="280404"/>
                  </a:lnTo>
                  <a:close/>
                </a:path>
                <a:path extrusionOk="0" h="1002029" w="6640830">
                  <a:moveTo>
                    <a:pt x="2858873" y="435764"/>
                  </a:moveTo>
                  <a:lnTo>
                    <a:pt x="2680779" y="435764"/>
                  </a:lnTo>
                  <a:lnTo>
                    <a:pt x="2680865" y="774270"/>
                  </a:lnTo>
                  <a:lnTo>
                    <a:pt x="2684272" y="823925"/>
                  </a:lnTo>
                  <a:lnTo>
                    <a:pt x="2694751" y="868055"/>
                  </a:lnTo>
                  <a:lnTo>
                    <a:pt x="2712218" y="905394"/>
                  </a:lnTo>
                  <a:lnTo>
                    <a:pt x="2736670" y="935945"/>
                  </a:lnTo>
                  <a:lnTo>
                    <a:pt x="2768109" y="959707"/>
                  </a:lnTo>
                  <a:lnTo>
                    <a:pt x="2806534" y="976680"/>
                  </a:lnTo>
                  <a:lnTo>
                    <a:pt x="2851946" y="986863"/>
                  </a:lnTo>
                  <a:lnTo>
                    <a:pt x="2904344" y="990258"/>
                  </a:lnTo>
                  <a:lnTo>
                    <a:pt x="3015496" y="990258"/>
                  </a:lnTo>
                  <a:lnTo>
                    <a:pt x="3015496" y="841214"/>
                  </a:lnTo>
                  <a:lnTo>
                    <a:pt x="2933396" y="841214"/>
                  </a:lnTo>
                  <a:lnTo>
                    <a:pt x="2914607" y="840267"/>
                  </a:lnTo>
                  <a:lnTo>
                    <a:pt x="2875293" y="826057"/>
                  </a:lnTo>
                  <a:lnTo>
                    <a:pt x="2859900" y="790769"/>
                  </a:lnTo>
                  <a:lnTo>
                    <a:pt x="2858873" y="774270"/>
                  </a:lnTo>
                  <a:lnTo>
                    <a:pt x="2858873" y="435764"/>
                  </a:lnTo>
                  <a:close/>
                </a:path>
                <a:path extrusionOk="0" h="1002029" w="6640830">
                  <a:moveTo>
                    <a:pt x="3015496" y="290509"/>
                  </a:moveTo>
                  <a:lnTo>
                    <a:pt x="2597415" y="290509"/>
                  </a:lnTo>
                  <a:lnTo>
                    <a:pt x="2597415" y="435764"/>
                  </a:lnTo>
                  <a:lnTo>
                    <a:pt x="3015496" y="435764"/>
                  </a:lnTo>
                  <a:lnTo>
                    <a:pt x="3015496" y="290509"/>
                  </a:lnTo>
                  <a:close/>
                </a:path>
                <a:path extrusionOk="0" h="1002029" w="6640830">
                  <a:moveTo>
                    <a:pt x="2858873" y="117466"/>
                  </a:moveTo>
                  <a:lnTo>
                    <a:pt x="2680779" y="117466"/>
                  </a:lnTo>
                  <a:lnTo>
                    <a:pt x="2680779" y="290509"/>
                  </a:lnTo>
                  <a:lnTo>
                    <a:pt x="2858873" y="290509"/>
                  </a:lnTo>
                  <a:lnTo>
                    <a:pt x="2858873" y="117466"/>
                  </a:lnTo>
                  <a:close/>
                </a:path>
                <a:path extrusionOk="0" h="1002029" w="6640830">
                  <a:moveTo>
                    <a:pt x="3448349" y="279141"/>
                  </a:moveTo>
                  <a:lnTo>
                    <a:pt x="3398063" y="281904"/>
                  </a:lnTo>
                  <a:lnTo>
                    <a:pt x="3350776" y="290193"/>
                  </a:lnTo>
                  <a:lnTo>
                    <a:pt x="3306489" y="304008"/>
                  </a:lnTo>
                  <a:lnTo>
                    <a:pt x="3265202" y="323349"/>
                  </a:lnTo>
                  <a:lnTo>
                    <a:pt x="3227625" y="347821"/>
                  </a:lnTo>
                  <a:lnTo>
                    <a:pt x="3194469" y="377030"/>
                  </a:lnTo>
                  <a:lnTo>
                    <a:pt x="3165734" y="410976"/>
                  </a:lnTo>
                  <a:lnTo>
                    <a:pt x="3141420" y="449658"/>
                  </a:lnTo>
                  <a:lnTo>
                    <a:pt x="3122078" y="492366"/>
                  </a:lnTo>
                  <a:lnTo>
                    <a:pt x="3108263" y="538389"/>
                  </a:lnTo>
                  <a:lnTo>
                    <a:pt x="3099974" y="587729"/>
                  </a:lnTo>
                  <a:lnTo>
                    <a:pt x="3097211" y="640383"/>
                  </a:lnTo>
                  <a:lnTo>
                    <a:pt x="3099974" y="692486"/>
                  </a:lnTo>
                  <a:lnTo>
                    <a:pt x="3108263" y="741430"/>
                  </a:lnTo>
                  <a:lnTo>
                    <a:pt x="3122078" y="787217"/>
                  </a:lnTo>
                  <a:lnTo>
                    <a:pt x="3141420" y="829846"/>
                  </a:lnTo>
                  <a:lnTo>
                    <a:pt x="3166287" y="868607"/>
                  </a:lnTo>
                  <a:lnTo>
                    <a:pt x="3195416" y="902789"/>
                  </a:lnTo>
                  <a:lnTo>
                    <a:pt x="3228809" y="932393"/>
                  </a:lnTo>
                  <a:lnTo>
                    <a:pt x="3266465" y="957418"/>
                  </a:lnTo>
                  <a:lnTo>
                    <a:pt x="3308147" y="976759"/>
                  </a:lnTo>
                  <a:lnTo>
                    <a:pt x="3352355" y="990574"/>
                  </a:lnTo>
                  <a:lnTo>
                    <a:pt x="3399089" y="998863"/>
                  </a:lnTo>
                  <a:lnTo>
                    <a:pt x="3448349" y="1001626"/>
                  </a:lnTo>
                  <a:lnTo>
                    <a:pt x="3508425" y="997600"/>
                  </a:lnTo>
                  <a:lnTo>
                    <a:pt x="3563606" y="985521"/>
                  </a:lnTo>
                  <a:lnTo>
                    <a:pt x="3613892" y="965391"/>
                  </a:lnTo>
                  <a:lnTo>
                    <a:pt x="3659284" y="937208"/>
                  </a:lnTo>
                  <a:lnTo>
                    <a:pt x="3698756" y="902158"/>
                  </a:lnTo>
                  <a:lnTo>
                    <a:pt x="3731280" y="862686"/>
                  </a:lnTo>
                  <a:lnTo>
                    <a:pt x="3735696" y="855108"/>
                  </a:lnTo>
                  <a:lnTo>
                    <a:pt x="3444560" y="855108"/>
                  </a:lnTo>
                  <a:lnTo>
                    <a:pt x="3411799" y="852424"/>
                  </a:lnTo>
                  <a:lnTo>
                    <a:pt x="3354328" y="830951"/>
                  </a:lnTo>
                  <a:lnTo>
                    <a:pt x="3308778" y="788638"/>
                  </a:lnTo>
                  <a:lnTo>
                    <a:pt x="3282253" y="729273"/>
                  </a:lnTo>
                  <a:lnTo>
                    <a:pt x="3276570" y="693433"/>
                  </a:lnTo>
                  <a:lnTo>
                    <a:pt x="3788119" y="693433"/>
                  </a:lnTo>
                  <a:lnTo>
                    <a:pt x="3790329" y="677802"/>
                  </a:lnTo>
                  <a:lnTo>
                    <a:pt x="3791908" y="661224"/>
                  </a:lnTo>
                  <a:lnTo>
                    <a:pt x="3792856" y="643699"/>
                  </a:lnTo>
                  <a:lnTo>
                    <a:pt x="3793171" y="625226"/>
                  </a:lnTo>
                  <a:lnTo>
                    <a:pt x="3790408" y="575571"/>
                  </a:lnTo>
                  <a:lnTo>
                    <a:pt x="3790254" y="574703"/>
                  </a:lnTo>
                  <a:lnTo>
                    <a:pt x="3277833" y="574703"/>
                  </a:lnTo>
                  <a:lnTo>
                    <a:pt x="3285017" y="541310"/>
                  </a:lnTo>
                  <a:lnTo>
                    <a:pt x="3312173" y="486366"/>
                  </a:lnTo>
                  <a:lnTo>
                    <a:pt x="3356144" y="447131"/>
                  </a:lnTo>
                  <a:lnTo>
                    <a:pt x="3411720" y="426922"/>
                  </a:lnTo>
                  <a:lnTo>
                    <a:pt x="3443297" y="424396"/>
                  </a:lnTo>
                  <a:lnTo>
                    <a:pt x="3736157" y="424396"/>
                  </a:lnTo>
                  <a:lnTo>
                    <a:pt x="3725202" y="407107"/>
                  </a:lnTo>
                  <a:lnTo>
                    <a:pt x="3696861" y="374188"/>
                  </a:lnTo>
                  <a:lnTo>
                    <a:pt x="3663942" y="345848"/>
                  </a:lnTo>
                  <a:lnTo>
                    <a:pt x="3626444" y="322086"/>
                  </a:lnTo>
                  <a:lnTo>
                    <a:pt x="3585946" y="303298"/>
                  </a:lnTo>
                  <a:lnTo>
                    <a:pt x="3542765" y="289877"/>
                  </a:lnTo>
                  <a:lnTo>
                    <a:pt x="3496899" y="281825"/>
                  </a:lnTo>
                  <a:lnTo>
                    <a:pt x="3448349" y="279141"/>
                  </a:lnTo>
                  <a:close/>
                </a:path>
                <a:path extrusionOk="0" h="1002029" w="6640830">
                  <a:moveTo>
                    <a:pt x="3775488" y="770481"/>
                  </a:moveTo>
                  <a:lnTo>
                    <a:pt x="3584762" y="770481"/>
                  </a:lnTo>
                  <a:lnTo>
                    <a:pt x="3560369" y="807505"/>
                  </a:lnTo>
                  <a:lnTo>
                    <a:pt x="3528871" y="833951"/>
                  </a:lnTo>
                  <a:lnTo>
                    <a:pt x="3490268" y="849819"/>
                  </a:lnTo>
                  <a:lnTo>
                    <a:pt x="3444560" y="855108"/>
                  </a:lnTo>
                  <a:lnTo>
                    <a:pt x="3735696" y="855108"/>
                  </a:lnTo>
                  <a:lnTo>
                    <a:pt x="3756857" y="818794"/>
                  </a:lnTo>
                  <a:lnTo>
                    <a:pt x="3775488" y="770481"/>
                  </a:lnTo>
                  <a:close/>
                </a:path>
                <a:path extrusionOk="0" h="1002029" w="6640830">
                  <a:moveTo>
                    <a:pt x="3736157" y="424396"/>
                  </a:moveTo>
                  <a:lnTo>
                    <a:pt x="3443297" y="424396"/>
                  </a:lnTo>
                  <a:lnTo>
                    <a:pt x="3476690" y="427001"/>
                  </a:lnTo>
                  <a:lnTo>
                    <a:pt x="3507398" y="434816"/>
                  </a:lnTo>
                  <a:lnTo>
                    <a:pt x="3560764" y="466078"/>
                  </a:lnTo>
                  <a:lnTo>
                    <a:pt x="3597077" y="513443"/>
                  </a:lnTo>
                  <a:lnTo>
                    <a:pt x="3610024" y="574703"/>
                  </a:lnTo>
                  <a:lnTo>
                    <a:pt x="3790254" y="574703"/>
                  </a:lnTo>
                  <a:lnTo>
                    <a:pt x="3782119" y="528916"/>
                  </a:lnTo>
                  <a:lnTo>
                    <a:pt x="3768304" y="485261"/>
                  </a:lnTo>
                  <a:lnTo>
                    <a:pt x="3748963" y="444605"/>
                  </a:lnTo>
                  <a:lnTo>
                    <a:pt x="3736157" y="424396"/>
                  </a:lnTo>
                  <a:close/>
                </a:path>
                <a:path extrusionOk="0" h="1002029" w="6640830">
                  <a:moveTo>
                    <a:pt x="4099074" y="290509"/>
                  </a:moveTo>
                  <a:lnTo>
                    <a:pt x="3922243" y="290509"/>
                  </a:lnTo>
                  <a:lnTo>
                    <a:pt x="3922243" y="990258"/>
                  </a:lnTo>
                  <a:lnTo>
                    <a:pt x="4099074" y="990258"/>
                  </a:lnTo>
                  <a:lnTo>
                    <a:pt x="4099074" y="603754"/>
                  </a:lnTo>
                  <a:lnTo>
                    <a:pt x="4101680" y="564519"/>
                  </a:lnTo>
                  <a:lnTo>
                    <a:pt x="4122521" y="500734"/>
                  </a:lnTo>
                  <a:lnTo>
                    <a:pt x="4164124" y="456289"/>
                  </a:lnTo>
                  <a:lnTo>
                    <a:pt x="4222225" y="433553"/>
                  </a:lnTo>
                  <a:lnTo>
                    <a:pt x="4256960" y="430711"/>
                  </a:lnTo>
                  <a:lnTo>
                    <a:pt x="4560294" y="430711"/>
                  </a:lnTo>
                  <a:lnTo>
                    <a:pt x="4539841" y="393829"/>
                  </a:lnTo>
                  <a:lnTo>
                    <a:pt x="4526593" y="377662"/>
                  </a:lnTo>
                  <a:lnTo>
                    <a:pt x="4099074" y="377662"/>
                  </a:lnTo>
                  <a:lnTo>
                    <a:pt x="4099074" y="290509"/>
                  </a:lnTo>
                  <a:close/>
                </a:path>
                <a:path extrusionOk="0" h="1002029" w="6640830">
                  <a:moveTo>
                    <a:pt x="4560294" y="430711"/>
                  </a:moveTo>
                  <a:lnTo>
                    <a:pt x="4256960" y="430711"/>
                  </a:lnTo>
                  <a:lnTo>
                    <a:pt x="4291064" y="433553"/>
                  </a:lnTo>
                  <a:lnTo>
                    <a:pt x="4321378" y="442079"/>
                  </a:lnTo>
                  <a:lnTo>
                    <a:pt x="4370638" y="476182"/>
                  </a:lnTo>
                  <a:lnTo>
                    <a:pt x="4401899" y="530179"/>
                  </a:lnTo>
                  <a:lnTo>
                    <a:pt x="4412320" y="603754"/>
                  </a:lnTo>
                  <a:lnTo>
                    <a:pt x="4412320" y="990258"/>
                  </a:lnTo>
                  <a:lnTo>
                    <a:pt x="4589152" y="990258"/>
                  </a:lnTo>
                  <a:lnTo>
                    <a:pt x="4589152" y="579755"/>
                  </a:lnTo>
                  <a:lnTo>
                    <a:pt x="4586070" y="525695"/>
                  </a:lnTo>
                  <a:lnTo>
                    <a:pt x="4576824" y="476688"/>
                  </a:lnTo>
                  <a:lnTo>
                    <a:pt x="4561414" y="432732"/>
                  </a:lnTo>
                  <a:lnTo>
                    <a:pt x="4560294" y="430711"/>
                  </a:lnTo>
                  <a:close/>
                </a:path>
                <a:path extrusionOk="0" h="1002029" w="6640830">
                  <a:moveTo>
                    <a:pt x="4310010" y="280404"/>
                  </a:moveTo>
                  <a:lnTo>
                    <a:pt x="4246855" y="287035"/>
                  </a:lnTo>
                  <a:lnTo>
                    <a:pt x="4188754" y="306929"/>
                  </a:lnTo>
                  <a:lnTo>
                    <a:pt x="4139178" y="337243"/>
                  </a:lnTo>
                  <a:lnTo>
                    <a:pt x="4099074" y="377662"/>
                  </a:lnTo>
                  <a:lnTo>
                    <a:pt x="4526593" y="377662"/>
                  </a:lnTo>
                  <a:lnTo>
                    <a:pt x="4479364" y="331332"/>
                  </a:lnTo>
                  <a:lnTo>
                    <a:pt x="4442785" y="309051"/>
                  </a:lnTo>
                  <a:lnTo>
                    <a:pt x="4402367" y="293136"/>
                  </a:lnTo>
                  <a:lnTo>
                    <a:pt x="4358108" y="283587"/>
                  </a:lnTo>
                  <a:lnTo>
                    <a:pt x="4310010" y="280404"/>
                  </a:lnTo>
                  <a:close/>
                </a:path>
                <a:path extrusionOk="0" h="1002029" w="6640830">
                  <a:moveTo>
                    <a:pt x="4846988" y="0"/>
                  </a:moveTo>
                  <a:lnTo>
                    <a:pt x="4804044" y="7578"/>
                  </a:lnTo>
                  <a:lnTo>
                    <a:pt x="4768677" y="30314"/>
                  </a:lnTo>
                  <a:lnTo>
                    <a:pt x="4745942" y="63154"/>
                  </a:lnTo>
                  <a:lnTo>
                    <a:pt x="4738363" y="103572"/>
                  </a:lnTo>
                  <a:lnTo>
                    <a:pt x="4740258" y="124808"/>
                  </a:lnTo>
                  <a:lnTo>
                    <a:pt x="4755415" y="162069"/>
                  </a:lnTo>
                  <a:lnTo>
                    <a:pt x="4785413" y="190804"/>
                  </a:lnTo>
                  <a:lnTo>
                    <a:pt x="4824569" y="205330"/>
                  </a:lnTo>
                  <a:lnTo>
                    <a:pt x="4846988" y="207145"/>
                  </a:lnTo>
                  <a:lnTo>
                    <a:pt x="4869329" y="205330"/>
                  </a:lnTo>
                  <a:lnTo>
                    <a:pt x="4907853" y="190804"/>
                  </a:lnTo>
                  <a:lnTo>
                    <a:pt x="4937852" y="162069"/>
                  </a:lnTo>
                  <a:lnTo>
                    <a:pt x="4953640" y="124808"/>
                  </a:lnTo>
                  <a:lnTo>
                    <a:pt x="4955614" y="103572"/>
                  </a:lnTo>
                  <a:lnTo>
                    <a:pt x="4953640" y="82416"/>
                  </a:lnTo>
                  <a:lnTo>
                    <a:pt x="4937852" y="45786"/>
                  </a:lnTo>
                  <a:lnTo>
                    <a:pt x="4907853" y="17051"/>
                  </a:lnTo>
                  <a:lnTo>
                    <a:pt x="4869329" y="1894"/>
                  </a:lnTo>
                  <a:lnTo>
                    <a:pt x="4846988" y="0"/>
                  </a:lnTo>
                  <a:close/>
                </a:path>
                <a:path extrusionOk="0" h="1002029" w="6640830">
                  <a:moveTo>
                    <a:pt x="4934141" y="290509"/>
                  </a:moveTo>
                  <a:lnTo>
                    <a:pt x="4757309" y="290509"/>
                  </a:lnTo>
                  <a:lnTo>
                    <a:pt x="4757309" y="990258"/>
                  </a:lnTo>
                  <a:lnTo>
                    <a:pt x="4934141" y="990258"/>
                  </a:lnTo>
                  <a:lnTo>
                    <a:pt x="4934141" y="290509"/>
                  </a:lnTo>
                  <a:close/>
                </a:path>
                <a:path extrusionOk="0" h="1002029" w="6640830">
                  <a:moveTo>
                    <a:pt x="5384204" y="279141"/>
                  </a:moveTo>
                  <a:lnTo>
                    <a:pt x="5340391" y="281904"/>
                  </a:lnTo>
                  <a:lnTo>
                    <a:pt x="5298630" y="290193"/>
                  </a:lnTo>
                  <a:lnTo>
                    <a:pt x="5258922" y="304008"/>
                  </a:lnTo>
                  <a:lnTo>
                    <a:pt x="5221266" y="323349"/>
                  </a:lnTo>
                  <a:lnTo>
                    <a:pt x="5186531" y="347821"/>
                  </a:lnTo>
                  <a:lnTo>
                    <a:pt x="5155586" y="377030"/>
                  </a:lnTo>
                  <a:lnTo>
                    <a:pt x="5128430" y="410976"/>
                  </a:lnTo>
                  <a:lnTo>
                    <a:pt x="5105063" y="449658"/>
                  </a:lnTo>
                  <a:lnTo>
                    <a:pt x="5086827" y="492208"/>
                  </a:lnTo>
                  <a:lnTo>
                    <a:pt x="5073801" y="537758"/>
                  </a:lnTo>
                  <a:lnTo>
                    <a:pt x="5065986" y="586308"/>
                  </a:lnTo>
                  <a:lnTo>
                    <a:pt x="5063380" y="637857"/>
                  </a:lnTo>
                  <a:lnTo>
                    <a:pt x="5065986" y="690038"/>
                  </a:lnTo>
                  <a:lnTo>
                    <a:pt x="5073801" y="739220"/>
                  </a:lnTo>
                  <a:lnTo>
                    <a:pt x="5086827" y="785401"/>
                  </a:lnTo>
                  <a:lnTo>
                    <a:pt x="5105063" y="828583"/>
                  </a:lnTo>
                  <a:lnTo>
                    <a:pt x="5128430" y="867344"/>
                  </a:lnTo>
                  <a:lnTo>
                    <a:pt x="5155586" y="901526"/>
                  </a:lnTo>
                  <a:lnTo>
                    <a:pt x="5186531" y="931130"/>
                  </a:lnTo>
                  <a:lnTo>
                    <a:pt x="5221266" y="956155"/>
                  </a:lnTo>
                  <a:lnTo>
                    <a:pt x="5258843" y="976048"/>
                  </a:lnTo>
                  <a:lnTo>
                    <a:pt x="5298314" y="990258"/>
                  </a:lnTo>
                  <a:lnTo>
                    <a:pt x="5339680" y="998784"/>
                  </a:lnTo>
                  <a:lnTo>
                    <a:pt x="5382941" y="1001626"/>
                  </a:lnTo>
                  <a:lnTo>
                    <a:pt x="5420913" y="999652"/>
                  </a:lnTo>
                  <a:lnTo>
                    <a:pt x="5489751" y="983864"/>
                  </a:lnTo>
                  <a:lnTo>
                    <a:pt x="5548642" y="952997"/>
                  </a:lnTo>
                  <a:lnTo>
                    <a:pt x="5594744" y="911315"/>
                  </a:lnTo>
                  <a:lnTo>
                    <a:pt x="5612822" y="886685"/>
                  </a:lnTo>
                  <a:lnTo>
                    <a:pt x="5792181" y="886685"/>
                  </a:lnTo>
                  <a:lnTo>
                    <a:pt x="5792181" y="846266"/>
                  </a:lnTo>
                  <a:lnTo>
                    <a:pt x="5428412" y="846266"/>
                  </a:lnTo>
                  <a:lnTo>
                    <a:pt x="5404730" y="844687"/>
                  </a:lnTo>
                  <a:lnTo>
                    <a:pt x="5359258" y="832057"/>
                  </a:lnTo>
                  <a:lnTo>
                    <a:pt x="5317576" y="807032"/>
                  </a:lnTo>
                  <a:lnTo>
                    <a:pt x="5283473" y="771034"/>
                  </a:lnTo>
                  <a:lnTo>
                    <a:pt x="5258211" y="724063"/>
                  </a:lnTo>
                  <a:lnTo>
                    <a:pt x="5245580" y="668487"/>
                  </a:lnTo>
                  <a:lnTo>
                    <a:pt x="5244002" y="637857"/>
                  </a:lnTo>
                  <a:lnTo>
                    <a:pt x="5245580" y="607385"/>
                  </a:lnTo>
                  <a:lnTo>
                    <a:pt x="5258211" y="553073"/>
                  </a:lnTo>
                  <a:lnTo>
                    <a:pt x="5283473" y="507286"/>
                  </a:lnTo>
                  <a:lnTo>
                    <a:pt x="5317576" y="471920"/>
                  </a:lnTo>
                  <a:lnTo>
                    <a:pt x="5358785" y="448000"/>
                  </a:lnTo>
                  <a:lnTo>
                    <a:pt x="5404256" y="436001"/>
                  </a:lnTo>
                  <a:lnTo>
                    <a:pt x="5428412" y="434501"/>
                  </a:lnTo>
                  <a:lnTo>
                    <a:pt x="5792181" y="434501"/>
                  </a:lnTo>
                  <a:lnTo>
                    <a:pt x="5792181" y="387766"/>
                  </a:lnTo>
                  <a:lnTo>
                    <a:pt x="5612822" y="387766"/>
                  </a:lnTo>
                  <a:lnTo>
                    <a:pt x="5592929" y="364399"/>
                  </a:lnTo>
                  <a:lnTo>
                    <a:pt x="5569877" y="343559"/>
                  </a:lnTo>
                  <a:lnTo>
                    <a:pt x="5514302" y="309455"/>
                  </a:lnTo>
                  <a:lnTo>
                    <a:pt x="5450832" y="286720"/>
                  </a:lnTo>
                  <a:lnTo>
                    <a:pt x="5417913" y="281036"/>
                  </a:lnTo>
                  <a:lnTo>
                    <a:pt x="5384204" y="279141"/>
                  </a:lnTo>
                  <a:close/>
                </a:path>
                <a:path extrusionOk="0" h="1002029" w="6640830">
                  <a:moveTo>
                    <a:pt x="5792181" y="886685"/>
                  </a:moveTo>
                  <a:lnTo>
                    <a:pt x="5612822" y="886685"/>
                  </a:lnTo>
                  <a:lnTo>
                    <a:pt x="5612822" y="990258"/>
                  </a:lnTo>
                  <a:lnTo>
                    <a:pt x="5792181" y="990258"/>
                  </a:lnTo>
                  <a:lnTo>
                    <a:pt x="5792181" y="886685"/>
                  </a:lnTo>
                  <a:close/>
                </a:path>
                <a:path extrusionOk="0" h="1002029" w="6640830">
                  <a:moveTo>
                    <a:pt x="5792181" y="434501"/>
                  </a:moveTo>
                  <a:lnTo>
                    <a:pt x="5428412" y="434501"/>
                  </a:lnTo>
                  <a:lnTo>
                    <a:pt x="5452648" y="436080"/>
                  </a:lnTo>
                  <a:lnTo>
                    <a:pt x="5476094" y="440816"/>
                  </a:lnTo>
                  <a:lnTo>
                    <a:pt x="5520618" y="459762"/>
                  </a:lnTo>
                  <a:lnTo>
                    <a:pt x="5559141" y="489445"/>
                  </a:lnTo>
                  <a:lnTo>
                    <a:pt x="5588824" y="530495"/>
                  </a:lnTo>
                  <a:lnTo>
                    <a:pt x="5607770" y="580703"/>
                  </a:lnTo>
                  <a:lnTo>
                    <a:pt x="5614086" y="640383"/>
                  </a:lnTo>
                  <a:lnTo>
                    <a:pt x="5612507" y="671487"/>
                  </a:lnTo>
                  <a:lnTo>
                    <a:pt x="5599876" y="727063"/>
                  </a:lnTo>
                  <a:lnTo>
                    <a:pt x="5575088" y="773007"/>
                  </a:lnTo>
                  <a:lnTo>
                    <a:pt x="5540985" y="808374"/>
                  </a:lnTo>
                  <a:lnTo>
                    <a:pt x="5498750" y="832767"/>
                  </a:lnTo>
                  <a:lnTo>
                    <a:pt x="5452648" y="844766"/>
                  </a:lnTo>
                  <a:lnTo>
                    <a:pt x="5428412" y="846266"/>
                  </a:lnTo>
                  <a:lnTo>
                    <a:pt x="5792181" y="846266"/>
                  </a:lnTo>
                  <a:lnTo>
                    <a:pt x="5792181" y="434501"/>
                  </a:lnTo>
                  <a:close/>
                </a:path>
                <a:path extrusionOk="0" h="1002029" w="6640830">
                  <a:moveTo>
                    <a:pt x="5792181" y="55575"/>
                  </a:moveTo>
                  <a:lnTo>
                    <a:pt x="5612822" y="55575"/>
                  </a:lnTo>
                  <a:lnTo>
                    <a:pt x="5612822" y="387766"/>
                  </a:lnTo>
                  <a:lnTo>
                    <a:pt x="5792181" y="387766"/>
                  </a:lnTo>
                  <a:lnTo>
                    <a:pt x="5792181" y="55575"/>
                  </a:lnTo>
                  <a:close/>
                </a:path>
                <a:path extrusionOk="0" h="1002029" w="6640830">
                  <a:moveTo>
                    <a:pt x="6280659" y="279141"/>
                  </a:moveTo>
                  <a:lnTo>
                    <a:pt x="6231320" y="281983"/>
                  </a:lnTo>
                  <a:lnTo>
                    <a:pt x="6184349" y="290509"/>
                  </a:lnTo>
                  <a:lnTo>
                    <a:pt x="6139746" y="304719"/>
                  </a:lnTo>
                  <a:lnTo>
                    <a:pt x="6097512" y="324612"/>
                  </a:lnTo>
                  <a:lnTo>
                    <a:pt x="6058593" y="349085"/>
                  </a:lnTo>
                  <a:lnTo>
                    <a:pt x="6023937" y="378293"/>
                  </a:lnTo>
                  <a:lnTo>
                    <a:pt x="5993544" y="412239"/>
                  </a:lnTo>
                  <a:lnTo>
                    <a:pt x="5967414" y="450921"/>
                  </a:lnTo>
                  <a:lnTo>
                    <a:pt x="5946968" y="493550"/>
                  </a:lnTo>
                  <a:lnTo>
                    <a:pt x="5932363" y="539337"/>
                  </a:lnTo>
                  <a:lnTo>
                    <a:pt x="5923601" y="588281"/>
                  </a:lnTo>
                  <a:lnTo>
                    <a:pt x="5920680" y="640383"/>
                  </a:lnTo>
                  <a:lnTo>
                    <a:pt x="5923522" y="692486"/>
                  </a:lnTo>
                  <a:lnTo>
                    <a:pt x="5932048" y="741430"/>
                  </a:lnTo>
                  <a:lnTo>
                    <a:pt x="5946257" y="787217"/>
                  </a:lnTo>
                  <a:lnTo>
                    <a:pt x="5966151" y="829846"/>
                  </a:lnTo>
                  <a:lnTo>
                    <a:pt x="5991650" y="868607"/>
                  </a:lnTo>
                  <a:lnTo>
                    <a:pt x="6021411" y="902789"/>
                  </a:lnTo>
                  <a:lnTo>
                    <a:pt x="6055435" y="932393"/>
                  </a:lnTo>
                  <a:lnTo>
                    <a:pt x="6093722" y="957418"/>
                  </a:lnTo>
                  <a:lnTo>
                    <a:pt x="6135404" y="976759"/>
                  </a:lnTo>
                  <a:lnTo>
                    <a:pt x="6179612" y="990574"/>
                  </a:lnTo>
                  <a:lnTo>
                    <a:pt x="6226346" y="998863"/>
                  </a:lnTo>
                  <a:lnTo>
                    <a:pt x="6275606" y="1001626"/>
                  </a:lnTo>
                  <a:lnTo>
                    <a:pt x="6325498" y="998863"/>
                  </a:lnTo>
                  <a:lnTo>
                    <a:pt x="6372864" y="990574"/>
                  </a:lnTo>
                  <a:lnTo>
                    <a:pt x="6417704" y="976759"/>
                  </a:lnTo>
                  <a:lnTo>
                    <a:pt x="6460017" y="957418"/>
                  </a:lnTo>
                  <a:lnTo>
                    <a:pt x="6499488" y="932393"/>
                  </a:lnTo>
                  <a:lnTo>
                    <a:pt x="6534539" y="902789"/>
                  </a:lnTo>
                  <a:lnTo>
                    <a:pt x="6565169" y="868607"/>
                  </a:lnTo>
                  <a:lnTo>
                    <a:pt x="6579421" y="847529"/>
                  </a:lnTo>
                  <a:lnTo>
                    <a:pt x="6275606" y="847529"/>
                  </a:lnTo>
                  <a:lnTo>
                    <a:pt x="6239293" y="844214"/>
                  </a:lnTo>
                  <a:lnTo>
                    <a:pt x="6176138" y="817689"/>
                  </a:lnTo>
                  <a:lnTo>
                    <a:pt x="6127746" y="764482"/>
                  </a:lnTo>
                  <a:lnTo>
                    <a:pt x="6112353" y="728799"/>
                  </a:lnTo>
                  <a:lnTo>
                    <a:pt x="6103116" y="687433"/>
                  </a:lnTo>
                  <a:lnTo>
                    <a:pt x="6100038" y="640383"/>
                  </a:lnTo>
                  <a:lnTo>
                    <a:pt x="6103195" y="593412"/>
                  </a:lnTo>
                  <a:lnTo>
                    <a:pt x="6112668" y="552283"/>
                  </a:lnTo>
                  <a:lnTo>
                    <a:pt x="6128457" y="516996"/>
                  </a:lnTo>
                  <a:lnTo>
                    <a:pt x="6177954" y="463788"/>
                  </a:lnTo>
                  <a:lnTo>
                    <a:pt x="6241740" y="436632"/>
                  </a:lnTo>
                  <a:lnTo>
                    <a:pt x="6278132" y="433238"/>
                  </a:lnTo>
                  <a:lnTo>
                    <a:pt x="6580948" y="433238"/>
                  </a:lnTo>
                  <a:lnTo>
                    <a:pt x="6567063" y="412239"/>
                  </a:lnTo>
                  <a:lnTo>
                    <a:pt x="6537065" y="378293"/>
                  </a:lnTo>
                  <a:lnTo>
                    <a:pt x="6502646" y="349085"/>
                  </a:lnTo>
                  <a:lnTo>
                    <a:pt x="6463806" y="324612"/>
                  </a:lnTo>
                  <a:lnTo>
                    <a:pt x="6421572" y="304719"/>
                  </a:lnTo>
                  <a:lnTo>
                    <a:pt x="6376969" y="290509"/>
                  </a:lnTo>
                  <a:lnTo>
                    <a:pt x="6329998" y="281983"/>
                  </a:lnTo>
                  <a:lnTo>
                    <a:pt x="6280659" y="279141"/>
                  </a:lnTo>
                  <a:close/>
                </a:path>
                <a:path extrusionOk="0" h="1002029" w="6640830">
                  <a:moveTo>
                    <a:pt x="6580948" y="433238"/>
                  </a:moveTo>
                  <a:lnTo>
                    <a:pt x="6278132" y="433238"/>
                  </a:lnTo>
                  <a:lnTo>
                    <a:pt x="6314525" y="436632"/>
                  </a:lnTo>
                  <a:lnTo>
                    <a:pt x="6347918" y="446816"/>
                  </a:lnTo>
                  <a:lnTo>
                    <a:pt x="6405704" y="487550"/>
                  </a:lnTo>
                  <a:lnTo>
                    <a:pt x="6445491" y="552283"/>
                  </a:lnTo>
                  <a:lnTo>
                    <a:pt x="6455438" y="593412"/>
                  </a:lnTo>
                  <a:lnTo>
                    <a:pt x="6458754" y="640383"/>
                  </a:lnTo>
                  <a:lnTo>
                    <a:pt x="6457175" y="672592"/>
                  </a:lnTo>
                  <a:lnTo>
                    <a:pt x="6444544" y="729431"/>
                  </a:lnTo>
                  <a:lnTo>
                    <a:pt x="6419756" y="776007"/>
                  </a:lnTo>
                  <a:lnTo>
                    <a:pt x="6385653" y="811374"/>
                  </a:lnTo>
                  <a:lnTo>
                    <a:pt x="6344050" y="834741"/>
                  </a:lnTo>
                  <a:lnTo>
                    <a:pt x="6299210" y="846108"/>
                  </a:lnTo>
                  <a:lnTo>
                    <a:pt x="6275606" y="847529"/>
                  </a:lnTo>
                  <a:lnTo>
                    <a:pt x="6579421" y="847529"/>
                  </a:lnTo>
                  <a:lnTo>
                    <a:pt x="6612929" y="787217"/>
                  </a:lnTo>
                  <a:lnTo>
                    <a:pt x="6628323" y="741430"/>
                  </a:lnTo>
                  <a:lnTo>
                    <a:pt x="6637559" y="692486"/>
                  </a:lnTo>
                  <a:lnTo>
                    <a:pt x="6640638" y="640383"/>
                  </a:lnTo>
                  <a:lnTo>
                    <a:pt x="6637638" y="588281"/>
                  </a:lnTo>
                  <a:lnTo>
                    <a:pt x="6628638" y="539337"/>
                  </a:lnTo>
                  <a:lnTo>
                    <a:pt x="6613639" y="493550"/>
                  </a:lnTo>
                  <a:lnTo>
                    <a:pt x="6592641" y="450921"/>
                  </a:lnTo>
                  <a:lnTo>
                    <a:pt x="6580948" y="4332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3" name="Google Shape;63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68490" y="4211625"/>
            <a:ext cx="9686637" cy="6509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967554" y="1610433"/>
            <a:ext cx="5136544" cy="9852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308;p20"/>
          <p:cNvGrpSpPr/>
          <p:nvPr/>
        </p:nvGrpSpPr>
        <p:grpSpPr>
          <a:xfrm>
            <a:off x="1079254" y="574540"/>
            <a:ext cx="7098150" cy="1030257"/>
            <a:chOff x="1079254" y="574540"/>
            <a:chExt cx="7098150" cy="1030257"/>
          </a:xfrm>
        </p:grpSpPr>
        <p:pic>
          <p:nvPicPr>
            <p:cNvPr id="309" name="Google Shape;309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79254" y="574540"/>
              <a:ext cx="7098150" cy="10302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Google Shape;310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21344" y="574540"/>
              <a:ext cx="7013968" cy="9460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1" name="Google Shape;31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13583" y="1848197"/>
            <a:ext cx="5870480" cy="50936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0"/>
          <p:cNvSpPr/>
          <p:nvPr/>
        </p:nvSpPr>
        <p:spPr>
          <a:xfrm>
            <a:off x="18468437" y="11536595"/>
            <a:ext cx="867410" cy="617220"/>
          </a:xfrm>
          <a:custGeom>
            <a:rect b="b" l="l" r="r" t="t"/>
            <a:pathLst>
              <a:path extrusionOk="0" h="617220" w="867409">
                <a:moveTo>
                  <a:pt x="359558" y="552810"/>
                </a:moveTo>
                <a:lnTo>
                  <a:pt x="36208" y="552810"/>
                </a:lnTo>
                <a:lnTo>
                  <a:pt x="36208" y="610069"/>
                </a:lnTo>
                <a:lnTo>
                  <a:pt x="359558" y="610069"/>
                </a:lnTo>
                <a:lnTo>
                  <a:pt x="359558" y="552810"/>
                </a:lnTo>
                <a:close/>
              </a:path>
              <a:path extrusionOk="0" h="617220" w="867409">
                <a:moveTo>
                  <a:pt x="240828" y="103994"/>
                </a:moveTo>
                <a:lnTo>
                  <a:pt x="166727" y="103994"/>
                </a:lnTo>
                <a:lnTo>
                  <a:pt x="166174" y="113440"/>
                </a:lnTo>
                <a:lnTo>
                  <a:pt x="165779" y="122835"/>
                </a:lnTo>
                <a:lnTo>
                  <a:pt x="165543" y="132176"/>
                </a:lnTo>
                <a:lnTo>
                  <a:pt x="165464" y="552810"/>
                </a:lnTo>
                <a:lnTo>
                  <a:pt x="240828" y="552810"/>
                </a:lnTo>
                <a:lnTo>
                  <a:pt x="240828" y="103994"/>
                </a:lnTo>
                <a:close/>
              </a:path>
              <a:path extrusionOk="0" h="617220" w="867409">
                <a:moveTo>
                  <a:pt x="240828" y="5473"/>
                </a:moveTo>
                <a:lnTo>
                  <a:pt x="179779" y="5473"/>
                </a:lnTo>
                <a:lnTo>
                  <a:pt x="0" y="160832"/>
                </a:lnTo>
                <a:lnTo>
                  <a:pt x="23577" y="193252"/>
                </a:lnTo>
                <a:lnTo>
                  <a:pt x="24981" y="195216"/>
                </a:lnTo>
                <a:lnTo>
                  <a:pt x="41401" y="202654"/>
                </a:lnTo>
                <a:lnTo>
                  <a:pt x="44769" y="202654"/>
                </a:lnTo>
                <a:lnTo>
                  <a:pt x="166727" y="103994"/>
                </a:lnTo>
                <a:lnTo>
                  <a:pt x="240828" y="103994"/>
                </a:lnTo>
                <a:lnTo>
                  <a:pt x="240828" y="5473"/>
                </a:lnTo>
                <a:close/>
              </a:path>
              <a:path extrusionOk="0" h="617220" w="867409">
                <a:moveTo>
                  <a:pt x="663606" y="0"/>
                </a:moveTo>
                <a:lnTo>
                  <a:pt x="624240" y="3052"/>
                </a:lnTo>
                <a:lnTo>
                  <a:pt x="572611" y="18893"/>
                </a:lnTo>
                <a:lnTo>
                  <a:pt x="531403" y="45892"/>
                </a:lnTo>
                <a:lnTo>
                  <a:pt x="501563" y="82363"/>
                </a:lnTo>
                <a:lnTo>
                  <a:pt x="484564" y="126519"/>
                </a:lnTo>
                <a:lnTo>
                  <a:pt x="481301" y="158727"/>
                </a:lnTo>
                <a:lnTo>
                  <a:pt x="482800" y="182305"/>
                </a:lnTo>
                <a:lnTo>
                  <a:pt x="494800" y="224408"/>
                </a:lnTo>
                <a:lnTo>
                  <a:pt x="518956" y="259327"/>
                </a:lnTo>
                <a:lnTo>
                  <a:pt x="554954" y="285641"/>
                </a:lnTo>
                <a:lnTo>
                  <a:pt x="577295" y="295561"/>
                </a:lnTo>
                <a:lnTo>
                  <a:pt x="550718" y="304903"/>
                </a:lnTo>
                <a:lnTo>
                  <a:pt x="507352" y="331638"/>
                </a:lnTo>
                <a:lnTo>
                  <a:pt x="477301" y="369083"/>
                </a:lnTo>
                <a:lnTo>
                  <a:pt x="462144" y="417081"/>
                </a:lnTo>
                <a:lnTo>
                  <a:pt x="460249" y="445026"/>
                </a:lnTo>
                <a:lnTo>
                  <a:pt x="461170" y="464341"/>
                </a:lnTo>
                <a:lnTo>
                  <a:pt x="474985" y="516601"/>
                </a:lnTo>
                <a:lnTo>
                  <a:pt x="503957" y="558757"/>
                </a:lnTo>
                <a:lnTo>
                  <a:pt x="546244" y="590281"/>
                </a:lnTo>
                <a:lnTo>
                  <a:pt x="600294" y="610175"/>
                </a:lnTo>
                <a:lnTo>
                  <a:pt x="641554" y="616069"/>
                </a:lnTo>
                <a:lnTo>
                  <a:pt x="663606" y="616806"/>
                </a:lnTo>
                <a:lnTo>
                  <a:pt x="685657" y="616069"/>
                </a:lnTo>
                <a:lnTo>
                  <a:pt x="726918" y="610175"/>
                </a:lnTo>
                <a:lnTo>
                  <a:pt x="764179" y="598281"/>
                </a:lnTo>
                <a:lnTo>
                  <a:pt x="810124" y="570493"/>
                </a:lnTo>
                <a:lnTo>
                  <a:pt x="824340" y="557020"/>
                </a:lnTo>
                <a:lnTo>
                  <a:pt x="663606" y="557020"/>
                </a:lnTo>
                <a:lnTo>
                  <a:pt x="649238" y="556520"/>
                </a:lnTo>
                <a:lnTo>
                  <a:pt x="610556" y="549020"/>
                </a:lnTo>
                <a:lnTo>
                  <a:pt x="570980" y="525864"/>
                </a:lnTo>
                <a:lnTo>
                  <a:pt x="546139" y="490076"/>
                </a:lnTo>
                <a:lnTo>
                  <a:pt x="537718" y="443763"/>
                </a:lnTo>
                <a:lnTo>
                  <a:pt x="538350" y="428764"/>
                </a:lnTo>
                <a:lnTo>
                  <a:pt x="547823" y="390714"/>
                </a:lnTo>
                <a:lnTo>
                  <a:pt x="575611" y="354505"/>
                </a:lnTo>
                <a:lnTo>
                  <a:pt x="616030" y="334296"/>
                </a:lnTo>
                <a:lnTo>
                  <a:pt x="663606" y="327560"/>
                </a:lnTo>
                <a:lnTo>
                  <a:pt x="814300" y="327560"/>
                </a:lnTo>
                <a:lnTo>
                  <a:pt x="799808" y="316929"/>
                </a:lnTo>
                <a:lnTo>
                  <a:pt x="776494" y="304903"/>
                </a:lnTo>
                <a:lnTo>
                  <a:pt x="749917" y="295561"/>
                </a:lnTo>
                <a:lnTo>
                  <a:pt x="772231" y="285641"/>
                </a:lnTo>
                <a:lnTo>
                  <a:pt x="791598" y="273563"/>
                </a:lnTo>
                <a:lnTo>
                  <a:pt x="798761" y="267352"/>
                </a:lnTo>
                <a:lnTo>
                  <a:pt x="663606" y="267352"/>
                </a:lnTo>
                <a:lnTo>
                  <a:pt x="649396" y="266800"/>
                </a:lnTo>
                <a:lnTo>
                  <a:pt x="603241" y="253538"/>
                </a:lnTo>
                <a:lnTo>
                  <a:pt x="573322" y="226671"/>
                </a:lnTo>
                <a:lnTo>
                  <a:pt x="557875" y="190225"/>
                </a:lnTo>
                <a:lnTo>
                  <a:pt x="554559" y="159990"/>
                </a:lnTo>
                <a:lnTo>
                  <a:pt x="554981" y="149622"/>
                </a:lnTo>
                <a:lnTo>
                  <a:pt x="565269" y="111440"/>
                </a:lnTo>
                <a:lnTo>
                  <a:pt x="589268" y="81416"/>
                </a:lnTo>
                <a:lnTo>
                  <a:pt x="626740" y="62601"/>
                </a:lnTo>
                <a:lnTo>
                  <a:pt x="663606" y="58101"/>
                </a:lnTo>
                <a:lnTo>
                  <a:pt x="807942" y="58101"/>
                </a:lnTo>
                <a:lnTo>
                  <a:pt x="807124" y="57102"/>
                </a:lnTo>
                <a:lnTo>
                  <a:pt x="769389" y="26735"/>
                </a:lnTo>
                <a:lnTo>
                  <a:pt x="720839" y="6868"/>
                </a:lnTo>
                <a:lnTo>
                  <a:pt x="683578" y="763"/>
                </a:lnTo>
                <a:lnTo>
                  <a:pt x="663606" y="0"/>
                </a:lnTo>
                <a:close/>
              </a:path>
              <a:path extrusionOk="0" h="617220" w="867409">
                <a:moveTo>
                  <a:pt x="814300" y="327560"/>
                </a:moveTo>
                <a:lnTo>
                  <a:pt x="663606" y="327560"/>
                </a:lnTo>
                <a:lnTo>
                  <a:pt x="675895" y="327981"/>
                </a:lnTo>
                <a:lnTo>
                  <a:pt x="687920" y="329244"/>
                </a:lnTo>
                <a:lnTo>
                  <a:pt x="732549" y="342506"/>
                </a:lnTo>
                <a:lnTo>
                  <a:pt x="766968" y="370504"/>
                </a:lnTo>
                <a:lnTo>
                  <a:pt x="786862" y="414923"/>
                </a:lnTo>
                <a:lnTo>
                  <a:pt x="789493" y="443763"/>
                </a:lnTo>
                <a:lnTo>
                  <a:pt x="788941" y="456131"/>
                </a:lnTo>
                <a:lnTo>
                  <a:pt x="775893" y="500128"/>
                </a:lnTo>
                <a:lnTo>
                  <a:pt x="747338" y="532837"/>
                </a:lnTo>
                <a:lnTo>
                  <a:pt x="704261" y="552520"/>
                </a:lnTo>
                <a:lnTo>
                  <a:pt x="663606" y="557020"/>
                </a:lnTo>
                <a:lnTo>
                  <a:pt x="824340" y="557020"/>
                </a:lnTo>
                <a:lnTo>
                  <a:pt x="851805" y="516601"/>
                </a:lnTo>
                <a:lnTo>
                  <a:pt x="866015" y="464341"/>
                </a:lnTo>
                <a:lnTo>
                  <a:pt x="866962" y="445026"/>
                </a:lnTo>
                <a:lnTo>
                  <a:pt x="865068" y="417081"/>
                </a:lnTo>
                <a:lnTo>
                  <a:pt x="859384" y="391766"/>
                </a:lnTo>
                <a:lnTo>
                  <a:pt x="849911" y="369083"/>
                </a:lnTo>
                <a:lnTo>
                  <a:pt x="836648" y="349032"/>
                </a:lnTo>
                <a:lnTo>
                  <a:pt x="819860" y="331638"/>
                </a:lnTo>
                <a:lnTo>
                  <a:pt x="814300" y="327560"/>
                </a:lnTo>
                <a:close/>
              </a:path>
              <a:path extrusionOk="0" h="617220" w="867409">
                <a:moveTo>
                  <a:pt x="807942" y="58101"/>
                </a:moveTo>
                <a:lnTo>
                  <a:pt x="663606" y="58101"/>
                </a:lnTo>
                <a:lnTo>
                  <a:pt x="676658" y="58601"/>
                </a:lnTo>
                <a:lnTo>
                  <a:pt x="688868" y="60101"/>
                </a:lnTo>
                <a:lnTo>
                  <a:pt x="729602" y="75574"/>
                </a:lnTo>
                <a:lnTo>
                  <a:pt x="756969" y="103046"/>
                </a:lnTo>
                <a:lnTo>
                  <a:pt x="770863" y="139570"/>
                </a:lnTo>
                <a:lnTo>
                  <a:pt x="772652" y="159990"/>
                </a:lnTo>
                <a:lnTo>
                  <a:pt x="772284" y="170227"/>
                </a:lnTo>
                <a:lnTo>
                  <a:pt x="763363" y="209408"/>
                </a:lnTo>
                <a:lnTo>
                  <a:pt x="740786" y="241538"/>
                </a:lnTo>
                <a:lnTo>
                  <a:pt x="702840" y="262379"/>
                </a:lnTo>
                <a:lnTo>
                  <a:pt x="663606" y="267352"/>
                </a:lnTo>
                <a:lnTo>
                  <a:pt x="798761" y="267352"/>
                </a:lnTo>
                <a:lnTo>
                  <a:pt x="832175" y="224408"/>
                </a:lnTo>
                <a:lnTo>
                  <a:pt x="844385" y="182305"/>
                </a:lnTo>
                <a:lnTo>
                  <a:pt x="845911" y="158727"/>
                </a:lnTo>
                <a:lnTo>
                  <a:pt x="845095" y="142360"/>
                </a:lnTo>
                <a:lnTo>
                  <a:pt x="832859" y="96415"/>
                </a:lnTo>
                <a:lnTo>
                  <a:pt x="817071" y="69259"/>
                </a:lnTo>
                <a:lnTo>
                  <a:pt x="807942" y="581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05164" y="3683997"/>
            <a:ext cx="15578044" cy="86837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4" name="Google Shape;314;p20"/>
          <p:cNvGrpSpPr/>
          <p:nvPr/>
        </p:nvGrpSpPr>
        <p:grpSpPr>
          <a:xfrm>
            <a:off x="10052050" y="347826"/>
            <a:ext cx="9583531" cy="3773527"/>
            <a:chOff x="10052050" y="347826"/>
            <a:chExt cx="9583531" cy="3773527"/>
          </a:xfrm>
        </p:grpSpPr>
        <p:pic>
          <p:nvPicPr>
            <p:cNvPr id="315" name="Google Shape;315;p2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0052050" y="536811"/>
              <a:ext cx="6599618" cy="25051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" name="Google Shape;316;p2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314865" y="1768317"/>
              <a:ext cx="2327930" cy="23530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Google Shape;317;p2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7021095" y="347826"/>
              <a:ext cx="2614486" cy="13562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8" name="Google Shape;318;p20"/>
            <p:cNvSpPr/>
            <p:nvPr/>
          </p:nvSpPr>
          <p:spPr>
            <a:xfrm>
              <a:off x="17072737" y="386963"/>
              <a:ext cx="2369820" cy="1228090"/>
            </a:xfrm>
            <a:custGeom>
              <a:rect b="b" l="l" r="r" t="t"/>
              <a:pathLst>
                <a:path extrusionOk="0" h="1228090" w="2369819">
                  <a:moveTo>
                    <a:pt x="825017" y="908278"/>
                  </a:moveTo>
                  <a:lnTo>
                    <a:pt x="822960" y="895007"/>
                  </a:lnTo>
                  <a:lnTo>
                    <a:pt x="421919" y="960081"/>
                  </a:lnTo>
                  <a:lnTo>
                    <a:pt x="378802" y="708748"/>
                  </a:lnTo>
                  <a:lnTo>
                    <a:pt x="357708" y="712317"/>
                  </a:lnTo>
                  <a:lnTo>
                    <a:pt x="400799" y="963510"/>
                  </a:lnTo>
                  <a:lnTo>
                    <a:pt x="0" y="1028534"/>
                  </a:lnTo>
                  <a:lnTo>
                    <a:pt x="2044" y="1041806"/>
                  </a:lnTo>
                  <a:lnTo>
                    <a:pt x="403072" y="976744"/>
                  </a:lnTo>
                  <a:lnTo>
                    <a:pt x="446201" y="1228064"/>
                  </a:lnTo>
                  <a:lnTo>
                    <a:pt x="467296" y="1224508"/>
                  </a:lnTo>
                  <a:lnTo>
                    <a:pt x="424192" y="973315"/>
                  </a:lnTo>
                  <a:lnTo>
                    <a:pt x="825017" y="908278"/>
                  </a:lnTo>
                  <a:close/>
                </a:path>
                <a:path extrusionOk="0" h="1228090" w="2369819">
                  <a:moveTo>
                    <a:pt x="858240" y="93687"/>
                  </a:moveTo>
                  <a:lnTo>
                    <a:pt x="832637" y="35318"/>
                  </a:lnTo>
                  <a:lnTo>
                    <a:pt x="797839" y="13957"/>
                  </a:lnTo>
                  <a:lnTo>
                    <a:pt x="752652" y="1778"/>
                  </a:lnTo>
                  <a:lnTo>
                    <a:pt x="703427" y="0"/>
                  </a:lnTo>
                  <a:lnTo>
                    <a:pt x="653948" y="8026"/>
                  </a:lnTo>
                  <a:lnTo>
                    <a:pt x="607961" y="25234"/>
                  </a:lnTo>
                  <a:lnTo>
                    <a:pt x="569252" y="51041"/>
                  </a:lnTo>
                  <a:lnTo>
                    <a:pt x="543496" y="82232"/>
                  </a:lnTo>
                  <a:lnTo>
                    <a:pt x="533488" y="114503"/>
                  </a:lnTo>
                  <a:lnTo>
                    <a:pt x="538822" y="145503"/>
                  </a:lnTo>
                  <a:lnTo>
                    <a:pt x="559104" y="172872"/>
                  </a:lnTo>
                  <a:lnTo>
                    <a:pt x="593902" y="194233"/>
                  </a:lnTo>
                  <a:lnTo>
                    <a:pt x="639089" y="206413"/>
                  </a:lnTo>
                  <a:lnTo>
                    <a:pt x="688301" y="208191"/>
                  </a:lnTo>
                  <a:lnTo>
                    <a:pt x="737781" y="200177"/>
                  </a:lnTo>
                  <a:lnTo>
                    <a:pt x="783742" y="182981"/>
                  </a:lnTo>
                  <a:lnTo>
                    <a:pt x="822413" y="157200"/>
                  </a:lnTo>
                  <a:lnTo>
                    <a:pt x="848220" y="125984"/>
                  </a:lnTo>
                  <a:lnTo>
                    <a:pt x="858240" y="93687"/>
                  </a:lnTo>
                  <a:close/>
                </a:path>
                <a:path extrusionOk="0" h="1228090" w="2369819">
                  <a:moveTo>
                    <a:pt x="2369591" y="584352"/>
                  </a:moveTo>
                  <a:lnTo>
                    <a:pt x="2351417" y="521157"/>
                  </a:lnTo>
                  <a:lnTo>
                    <a:pt x="2305113" y="465645"/>
                  </a:lnTo>
                  <a:lnTo>
                    <a:pt x="2271636" y="442036"/>
                  </a:lnTo>
                  <a:lnTo>
                    <a:pt x="2231402" y="421868"/>
                  </a:lnTo>
                  <a:lnTo>
                    <a:pt x="2186101" y="406158"/>
                  </a:lnTo>
                  <a:lnTo>
                    <a:pt x="2137930" y="395541"/>
                  </a:lnTo>
                  <a:lnTo>
                    <a:pt x="2087714" y="389864"/>
                  </a:lnTo>
                  <a:lnTo>
                    <a:pt x="2036241" y="388988"/>
                  </a:lnTo>
                  <a:lnTo>
                    <a:pt x="1984336" y="392811"/>
                  </a:lnTo>
                  <a:lnTo>
                    <a:pt x="1932787" y="401180"/>
                  </a:lnTo>
                  <a:lnTo>
                    <a:pt x="1882419" y="413969"/>
                  </a:lnTo>
                  <a:lnTo>
                    <a:pt x="1834032" y="431050"/>
                  </a:lnTo>
                  <a:lnTo>
                    <a:pt x="1788426" y="452285"/>
                  </a:lnTo>
                  <a:lnTo>
                    <a:pt x="1746415" y="477545"/>
                  </a:lnTo>
                  <a:lnTo>
                    <a:pt x="1708810" y="506704"/>
                  </a:lnTo>
                  <a:lnTo>
                    <a:pt x="1677504" y="538467"/>
                  </a:lnTo>
                  <a:lnTo>
                    <a:pt x="1653730" y="571360"/>
                  </a:lnTo>
                  <a:lnTo>
                    <a:pt x="1628457" y="638479"/>
                  </a:lnTo>
                  <a:lnTo>
                    <a:pt x="1626793" y="671677"/>
                  </a:lnTo>
                  <a:lnTo>
                    <a:pt x="1632331" y="703986"/>
                  </a:lnTo>
                  <a:lnTo>
                    <a:pt x="1664665" y="763841"/>
                  </a:lnTo>
                  <a:lnTo>
                    <a:pt x="1724761" y="813993"/>
                  </a:lnTo>
                  <a:lnTo>
                    <a:pt x="1765007" y="834161"/>
                  </a:lnTo>
                  <a:lnTo>
                    <a:pt x="1810308" y="849871"/>
                  </a:lnTo>
                  <a:lnTo>
                    <a:pt x="1858467" y="860488"/>
                  </a:lnTo>
                  <a:lnTo>
                    <a:pt x="1908683" y="866178"/>
                  </a:lnTo>
                  <a:lnTo>
                    <a:pt x="1960156" y="867041"/>
                  </a:lnTo>
                  <a:lnTo>
                    <a:pt x="2012061" y="863219"/>
                  </a:lnTo>
                  <a:lnTo>
                    <a:pt x="2063597" y="854862"/>
                  </a:lnTo>
                  <a:lnTo>
                    <a:pt x="2113965" y="842073"/>
                  </a:lnTo>
                  <a:lnTo>
                    <a:pt x="2162352" y="825004"/>
                  </a:lnTo>
                  <a:lnTo>
                    <a:pt x="2207945" y="803770"/>
                  </a:lnTo>
                  <a:lnTo>
                    <a:pt x="2249932" y="778522"/>
                  </a:lnTo>
                  <a:lnTo>
                    <a:pt x="2287524" y="749388"/>
                  </a:lnTo>
                  <a:lnTo>
                    <a:pt x="2318855" y="717600"/>
                  </a:lnTo>
                  <a:lnTo>
                    <a:pt x="2342642" y="684695"/>
                  </a:lnTo>
                  <a:lnTo>
                    <a:pt x="2367927" y="617575"/>
                  </a:lnTo>
                  <a:lnTo>
                    <a:pt x="2369591" y="5843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21"/>
          <p:cNvGrpSpPr/>
          <p:nvPr/>
        </p:nvGrpSpPr>
        <p:grpSpPr>
          <a:xfrm>
            <a:off x="17021095" y="520893"/>
            <a:ext cx="2614486" cy="1356256"/>
            <a:chOff x="17021095" y="520893"/>
            <a:chExt cx="2614486" cy="1356256"/>
          </a:xfrm>
        </p:grpSpPr>
        <p:pic>
          <p:nvPicPr>
            <p:cNvPr id="324" name="Google Shape;324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021095" y="520893"/>
              <a:ext cx="2614486" cy="13562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5" name="Google Shape;325;p21"/>
            <p:cNvSpPr/>
            <p:nvPr/>
          </p:nvSpPr>
          <p:spPr>
            <a:xfrm>
              <a:off x="17072737" y="560026"/>
              <a:ext cx="2369820" cy="1228090"/>
            </a:xfrm>
            <a:custGeom>
              <a:rect b="b" l="l" r="r" t="t"/>
              <a:pathLst>
                <a:path extrusionOk="0" h="1228089" w="2369819">
                  <a:moveTo>
                    <a:pt x="825017" y="908278"/>
                  </a:moveTo>
                  <a:lnTo>
                    <a:pt x="822960" y="895007"/>
                  </a:lnTo>
                  <a:lnTo>
                    <a:pt x="421919" y="960081"/>
                  </a:lnTo>
                  <a:lnTo>
                    <a:pt x="378802" y="708748"/>
                  </a:lnTo>
                  <a:lnTo>
                    <a:pt x="357708" y="712317"/>
                  </a:lnTo>
                  <a:lnTo>
                    <a:pt x="400799" y="963510"/>
                  </a:lnTo>
                  <a:lnTo>
                    <a:pt x="0" y="1028534"/>
                  </a:lnTo>
                  <a:lnTo>
                    <a:pt x="2044" y="1041819"/>
                  </a:lnTo>
                  <a:lnTo>
                    <a:pt x="403072" y="976757"/>
                  </a:lnTo>
                  <a:lnTo>
                    <a:pt x="446201" y="1228064"/>
                  </a:lnTo>
                  <a:lnTo>
                    <a:pt x="467296" y="1224508"/>
                  </a:lnTo>
                  <a:lnTo>
                    <a:pt x="424192" y="973328"/>
                  </a:lnTo>
                  <a:lnTo>
                    <a:pt x="825017" y="908278"/>
                  </a:lnTo>
                  <a:close/>
                </a:path>
                <a:path extrusionOk="0" h="1228089" w="2369819">
                  <a:moveTo>
                    <a:pt x="858240" y="93700"/>
                  </a:moveTo>
                  <a:lnTo>
                    <a:pt x="832637" y="35318"/>
                  </a:lnTo>
                  <a:lnTo>
                    <a:pt x="797839" y="13957"/>
                  </a:lnTo>
                  <a:lnTo>
                    <a:pt x="752652" y="1778"/>
                  </a:lnTo>
                  <a:lnTo>
                    <a:pt x="703427" y="0"/>
                  </a:lnTo>
                  <a:lnTo>
                    <a:pt x="653948" y="8026"/>
                  </a:lnTo>
                  <a:lnTo>
                    <a:pt x="607961" y="25234"/>
                  </a:lnTo>
                  <a:lnTo>
                    <a:pt x="569252" y="51041"/>
                  </a:lnTo>
                  <a:lnTo>
                    <a:pt x="543496" y="82232"/>
                  </a:lnTo>
                  <a:lnTo>
                    <a:pt x="533488" y="114515"/>
                  </a:lnTo>
                  <a:lnTo>
                    <a:pt x="538822" y="145516"/>
                  </a:lnTo>
                  <a:lnTo>
                    <a:pt x="559104" y="172872"/>
                  </a:lnTo>
                  <a:lnTo>
                    <a:pt x="593902" y="194246"/>
                  </a:lnTo>
                  <a:lnTo>
                    <a:pt x="639089" y="206425"/>
                  </a:lnTo>
                  <a:lnTo>
                    <a:pt x="688301" y="208203"/>
                  </a:lnTo>
                  <a:lnTo>
                    <a:pt x="737781" y="200190"/>
                  </a:lnTo>
                  <a:lnTo>
                    <a:pt x="783742" y="182981"/>
                  </a:lnTo>
                  <a:lnTo>
                    <a:pt x="822413" y="157213"/>
                  </a:lnTo>
                  <a:lnTo>
                    <a:pt x="848220" y="125984"/>
                  </a:lnTo>
                  <a:lnTo>
                    <a:pt x="858240" y="93700"/>
                  </a:lnTo>
                  <a:close/>
                </a:path>
                <a:path extrusionOk="0" h="1228089" w="2369819">
                  <a:moveTo>
                    <a:pt x="2369591" y="584365"/>
                  </a:moveTo>
                  <a:lnTo>
                    <a:pt x="2351417" y="521169"/>
                  </a:lnTo>
                  <a:lnTo>
                    <a:pt x="2305113" y="465658"/>
                  </a:lnTo>
                  <a:lnTo>
                    <a:pt x="2271636" y="442036"/>
                  </a:lnTo>
                  <a:lnTo>
                    <a:pt x="2231402" y="421868"/>
                  </a:lnTo>
                  <a:lnTo>
                    <a:pt x="2186101" y="406171"/>
                  </a:lnTo>
                  <a:lnTo>
                    <a:pt x="2137930" y="395541"/>
                  </a:lnTo>
                  <a:lnTo>
                    <a:pt x="2087714" y="389864"/>
                  </a:lnTo>
                  <a:lnTo>
                    <a:pt x="2036241" y="389001"/>
                  </a:lnTo>
                  <a:lnTo>
                    <a:pt x="1984336" y="392811"/>
                  </a:lnTo>
                  <a:lnTo>
                    <a:pt x="1932787" y="401180"/>
                  </a:lnTo>
                  <a:lnTo>
                    <a:pt x="1882419" y="413981"/>
                  </a:lnTo>
                  <a:lnTo>
                    <a:pt x="1834032" y="431050"/>
                  </a:lnTo>
                  <a:lnTo>
                    <a:pt x="1788426" y="452285"/>
                  </a:lnTo>
                  <a:lnTo>
                    <a:pt x="1746415" y="477545"/>
                  </a:lnTo>
                  <a:lnTo>
                    <a:pt x="1708810" y="506704"/>
                  </a:lnTo>
                  <a:lnTo>
                    <a:pt x="1677504" y="538480"/>
                  </a:lnTo>
                  <a:lnTo>
                    <a:pt x="1653730" y="571373"/>
                  </a:lnTo>
                  <a:lnTo>
                    <a:pt x="1628457" y="638479"/>
                  </a:lnTo>
                  <a:lnTo>
                    <a:pt x="1626793" y="671690"/>
                  </a:lnTo>
                  <a:lnTo>
                    <a:pt x="1632331" y="703986"/>
                  </a:lnTo>
                  <a:lnTo>
                    <a:pt x="1664665" y="763841"/>
                  </a:lnTo>
                  <a:lnTo>
                    <a:pt x="1724761" y="813993"/>
                  </a:lnTo>
                  <a:lnTo>
                    <a:pt x="1765007" y="834174"/>
                  </a:lnTo>
                  <a:lnTo>
                    <a:pt x="1810308" y="849871"/>
                  </a:lnTo>
                  <a:lnTo>
                    <a:pt x="1858467" y="860501"/>
                  </a:lnTo>
                  <a:lnTo>
                    <a:pt x="1908683" y="866178"/>
                  </a:lnTo>
                  <a:lnTo>
                    <a:pt x="1960156" y="867041"/>
                  </a:lnTo>
                  <a:lnTo>
                    <a:pt x="2012061" y="863231"/>
                  </a:lnTo>
                  <a:lnTo>
                    <a:pt x="2063597" y="854862"/>
                  </a:lnTo>
                  <a:lnTo>
                    <a:pt x="2113965" y="842073"/>
                  </a:lnTo>
                  <a:lnTo>
                    <a:pt x="2162352" y="825004"/>
                  </a:lnTo>
                  <a:lnTo>
                    <a:pt x="2207945" y="803783"/>
                  </a:lnTo>
                  <a:lnTo>
                    <a:pt x="2249932" y="778535"/>
                  </a:lnTo>
                  <a:lnTo>
                    <a:pt x="2287524" y="749388"/>
                  </a:lnTo>
                  <a:lnTo>
                    <a:pt x="2318855" y="717600"/>
                  </a:lnTo>
                  <a:lnTo>
                    <a:pt x="2342642" y="684707"/>
                  </a:lnTo>
                  <a:lnTo>
                    <a:pt x="2367927" y="617575"/>
                  </a:lnTo>
                  <a:lnTo>
                    <a:pt x="2369591" y="5843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6" name="Google Shape;326;p21"/>
          <p:cNvGrpSpPr/>
          <p:nvPr/>
        </p:nvGrpSpPr>
        <p:grpSpPr>
          <a:xfrm>
            <a:off x="1079254" y="574540"/>
            <a:ext cx="7098150" cy="1030257"/>
            <a:chOff x="1079254" y="574540"/>
            <a:chExt cx="7098150" cy="1030257"/>
          </a:xfrm>
        </p:grpSpPr>
        <p:pic>
          <p:nvPicPr>
            <p:cNvPr id="327" name="Google Shape;327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79254" y="574540"/>
              <a:ext cx="7098150" cy="10302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Google Shape;328;p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21344" y="574540"/>
              <a:ext cx="7013968" cy="9460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9" name="Google Shape;329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13583" y="1821514"/>
            <a:ext cx="10138504" cy="63080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1"/>
          <p:cNvSpPr/>
          <p:nvPr/>
        </p:nvSpPr>
        <p:spPr>
          <a:xfrm>
            <a:off x="18468437" y="11536595"/>
            <a:ext cx="855344" cy="610235"/>
          </a:xfrm>
          <a:custGeom>
            <a:rect b="b" l="l" r="r" t="t"/>
            <a:pathLst>
              <a:path extrusionOk="0" h="610234" w="855344">
                <a:moveTo>
                  <a:pt x="359558" y="552810"/>
                </a:moveTo>
                <a:lnTo>
                  <a:pt x="36208" y="552810"/>
                </a:lnTo>
                <a:lnTo>
                  <a:pt x="36208" y="610070"/>
                </a:lnTo>
                <a:lnTo>
                  <a:pt x="359558" y="610070"/>
                </a:lnTo>
                <a:lnTo>
                  <a:pt x="359558" y="552810"/>
                </a:lnTo>
                <a:close/>
              </a:path>
              <a:path extrusionOk="0" h="610234" w="855344">
                <a:moveTo>
                  <a:pt x="240828" y="103994"/>
                </a:moveTo>
                <a:lnTo>
                  <a:pt x="166727" y="103994"/>
                </a:lnTo>
                <a:lnTo>
                  <a:pt x="166174" y="113440"/>
                </a:lnTo>
                <a:lnTo>
                  <a:pt x="165779" y="122835"/>
                </a:lnTo>
                <a:lnTo>
                  <a:pt x="165543" y="132176"/>
                </a:lnTo>
                <a:lnTo>
                  <a:pt x="165464" y="552810"/>
                </a:lnTo>
                <a:lnTo>
                  <a:pt x="240828" y="552810"/>
                </a:lnTo>
                <a:lnTo>
                  <a:pt x="240828" y="103994"/>
                </a:lnTo>
                <a:close/>
              </a:path>
              <a:path extrusionOk="0" h="610234" w="855344">
                <a:moveTo>
                  <a:pt x="240828" y="5473"/>
                </a:moveTo>
                <a:lnTo>
                  <a:pt x="179779" y="5473"/>
                </a:lnTo>
                <a:lnTo>
                  <a:pt x="0" y="160832"/>
                </a:lnTo>
                <a:lnTo>
                  <a:pt x="23577" y="193252"/>
                </a:lnTo>
                <a:lnTo>
                  <a:pt x="24981" y="195216"/>
                </a:lnTo>
                <a:lnTo>
                  <a:pt x="41401" y="202654"/>
                </a:lnTo>
                <a:lnTo>
                  <a:pt x="44769" y="202654"/>
                </a:lnTo>
                <a:lnTo>
                  <a:pt x="166727" y="103994"/>
                </a:lnTo>
                <a:lnTo>
                  <a:pt x="240828" y="103994"/>
                </a:lnTo>
                <a:lnTo>
                  <a:pt x="240828" y="5473"/>
                </a:lnTo>
                <a:close/>
              </a:path>
              <a:path extrusionOk="0" h="610234" w="855344">
                <a:moveTo>
                  <a:pt x="820242" y="324612"/>
                </a:moveTo>
                <a:lnTo>
                  <a:pt x="746127" y="324612"/>
                </a:lnTo>
                <a:lnTo>
                  <a:pt x="742496" y="330086"/>
                </a:lnTo>
                <a:lnTo>
                  <a:pt x="738759" y="335559"/>
                </a:lnTo>
                <a:lnTo>
                  <a:pt x="713708" y="369662"/>
                </a:lnTo>
                <a:lnTo>
                  <a:pt x="530140" y="610070"/>
                </a:lnTo>
                <a:lnTo>
                  <a:pt x="607890" y="610070"/>
                </a:lnTo>
                <a:lnTo>
                  <a:pt x="637923" y="592386"/>
                </a:lnTo>
                <a:lnTo>
                  <a:pt x="792861" y="368689"/>
                </a:lnTo>
                <a:lnTo>
                  <a:pt x="800440" y="357347"/>
                </a:lnTo>
                <a:lnTo>
                  <a:pt x="807597" y="346164"/>
                </a:lnTo>
                <a:lnTo>
                  <a:pt x="814334" y="335138"/>
                </a:lnTo>
                <a:lnTo>
                  <a:pt x="820242" y="324612"/>
                </a:lnTo>
                <a:close/>
              </a:path>
              <a:path extrusionOk="0" h="610234" w="855344">
                <a:moveTo>
                  <a:pt x="663185" y="0"/>
                </a:moveTo>
                <a:lnTo>
                  <a:pt x="621187" y="3684"/>
                </a:lnTo>
                <a:lnTo>
                  <a:pt x="582768" y="14736"/>
                </a:lnTo>
                <a:lnTo>
                  <a:pt x="548665" y="32208"/>
                </a:lnTo>
                <a:lnTo>
                  <a:pt x="507089" y="68548"/>
                </a:lnTo>
                <a:lnTo>
                  <a:pt x="478353" y="115361"/>
                </a:lnTo>
                <a:lnTo>
                  <a:pt x="464538" y="169990"/>
                </a:lnTo>
                <a:lnTo>
                  <a:pt x="463617" y="189462"/>
                </a:lnTo>
                <a:lnTo>
                  <a:pt x="464459" y="209724"/>
                </a:lnTo>
                <a:lnTo>
                  <a:pt x="477090" y="263563"/>
                </a:lnTo>
                <a:lnTo>
                  <a:pt x="503141" y="306113"/>
                </a:lnTo>
                <a:lnTo>
                  <a:pt x="539087" y="337138"/>
                </a:lnTo>
                <a:lnTo>
                  <a:pt x="583189" y="356111"/>
                </a:lnTo>
                <a:lnTo>
                  <a:pt x="632450" y="362505"/>
                </a:lnTo>
                <a:lnTo>
                  <a:pt x="648449" y="361900"/>
                </a:lnTo>
                <a:lnTo>
                  <a:pt x="693920" y="352821"/>
                </a:lnTo>
                <a:lnTo>
                  <a:pt x="734181" y="333322"/>
                </a:lnTo>
                <a:lnTo>
                  <a:pt x="746127" y="324612"/>
                </a:lnTo>
                <a:lnTo>
                  <a:pt x="820242" y="324612"/>
                </a:lnTo>
                <a:lnTo>
                  <a:pt x="820597" y="323981"/>
                </a:lnTo>
                <a:lnTo>
                  <a:pt x="826333" y="312824"/>
                </a:lnTo>
                <a:lnTo>
                  <a:pt x="830069" y="304824"/>
                </a:lnTo>
                <a:lnTo>
                  <a:pt x="657290" y="304824"/>
                </a:lnTo>
                <a:lnTo>
                  <a:pt x="643923" y="304324"/>
                </a:lnTo>
                <a:lnTo>
                  <a:pt x="597057" y="292351"/>
                </a:lnTo>
                <a:lnTo>
                  <a:pt x="562980" y="265037"/>
                </a:lnTo>
                <a:lnTo>
                  <a:pt x="543060" y="223618"/>
                </a:lnTo>
                <a:lnTo>
                  <a:pt x="538560" y="183989"/>
                </a:lnTo>
                <a:lnTo>
                  <a:pt x="539113" y="170990"/>
                </a:lnTo>
                <a:lnTo>
                  <a:pt x="552296" y="124387"/>
                </a:lnTo>
                <a:lnTo>
                  <a:pt x="581268" y="89284"/>
                </a:lnTo>
                <a:lnTo>
                  <a:pt x="623503" y="67943"/>
                </a:lnTo>
                <a:lnTo>
                  <a:pt x="662343" y="62733"/>
                </a:lnTo>
                <a:lnTo>
                  <a:pt x="809979" y="62733"/>
                </a:lnTo>
                <a:lnTo>
                  <a:pt x="802545" y="54312"/>
                </a:lnTo>
                <a:lnTo>
                  <a:pt x="758969" y="22182"/>
                </a:lnTo>
                <a:lnTo>
                  <a:pt x="704551" y="3578"/>
                </a:lnTo>
                <a:lnTo>
                  <a:pt x="684368" y="894"/>
                </a:lnTo>
                <a:lnTo>
                  <a:pt x="663185" y="0"/>
                </a:lnTo>
                <a:close/>
              </a:path>
              <a:path extrusionOk="0" h="610234" w="855344">
                <a:moveTo>
                  <a:pt x="809979" y="62733"/>
                </a:moveTo>
                <a:lnTo>
                  <a:pt x="662343" y="62733"/>
                </a:lnTo>
                <a:lnTo>
                  <a:pt x="675316" y="63285"/>
                </a:lnTo>
                <a:lnTo>
                  <a:pt x="687710" y="64943"/>
                </a:lnTo>
                <a:lnTo>
                  <a:pt x="731497" y="81890"/>
                </a:lnTo>
                <a:lnTo>
                  <a:pt x="763284" y="113782"/>
                </a:lnTo>
                <a:lnTo>
                  <a:pt x="780862" y="159253"/>
                </a:lnTo>
                <a:lnTo>
                  <a:pt x="783178" y="186094"/>
                </a:lnTo>
                <a:lnTo>
                  <a:pt x="782652" y="197567"/>
                </a:lnTo>
                <a:lnTo>
                  <a:pt x="770073" y="241143"/>
                </a:lnTo>
                <a:lnTo>
                  <a:pt x="741864" y="276431"/>
                </a:lnTo>
                <a:lnTo>
                  <a:pt x="698735" y="299377"/>
                </a:lnTo>
                <a:lnTo>
                  <a:pt x="657290" y="304824"/>
                </a:lnTo>
                <a:lnTo>
                  <a:pt x="830069" y="304824"/>
                </a:lnTo>
                <a:lnTo>
                  <a:pt x="844332" y="267668"/>
                </a:lnTo>
                <a:lnTo>
                  <a:pt x="853911" y="220408"/>
                </a:lnTo>
                <a:lnTo>
                  <a:pt x="855174" y="194936"/>
                </a:lnTo>
                <a:lnTo>
                  <a:pt x="854305" y="173726"/>
                </a:lnTo>
                <a:lnTo>
                  <a:pt x="847358" y="134150"/>
                </a:lnTo>
                <a:lnTo>
                  <a:pt x="833806" y="98520"/>
                </a:lnTo>
                <a:lnTo>
                  <a:pt x="814369" y="67706"/>
                </a:lnTo>
                <a:lnTo>
                  <a:pt x="809979" y="627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" name="Google Shape;331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04000" y="2604719"/>
            <a:ext cx="11896089" cy="9847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p22"/>
          <p:cNvGrpSpPr/>
          <p:nvPr/>
        </p:nvGrpSpPr>
        <p:grpSpPr>
          <a:xfrm>
            <a:off x="3321847" y="4658151"/>
            <a:ext cx="13527671" cy="4409429"/>
            <a:chOff x="3321847" y="4658151"/>
            <a:chExt cx="13527671" cy="4409429"/>
          </a:xfrm>
        </p:grpSpPr>
        <p:pic>
          <p:nvPicPr>
            <p:cNvPr id="337" name="Google Shape;337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21847" y="4658152"/>
              <a:ext cx="13527671" cy="44094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" name="Google Shape;338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363954" y="4658151"/>
              <a:ext cx="13443439" cy="43252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9" name="Google Shape;339;p22"/>
          <p:cNvGrpSpPr/>
          <p:nvPr/>
        </p:nvGrpSpPr>
        <p:grpSpPr>
          <a:xfrm>
            <a:off x="16254815" y="2540007"/>
            <a:ext cx="2614486" cy="1356256"/>
            <a:chOff x="16254815" y="2540007"/>
            <a:chExt cx="2614486" cy="1356256"/>
          </a:xfrm>
        </p:grpSpPr>
        <p:pic>
          <p:nvPicPr>
            <p:cNvPr id="340" name="Google Shape;340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254815" y="2540007"/>
              <a:ext cx="2614486" cy="13562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1" name="Google Shape;341;p22"/>
            <p:cNvSpPr/>
            <p:nvPr/>
          </p:nvSpPr>
          <p:spPr>
            <a:xfrm>
              <a:off x="16448062" y="2579148"/>
              <a:ext cx="2369820" cy="1228090"/>
            </a:xfrm>
            <a:custGeom>
              <a:rect b="b" l="l" r="r" t="t"/>
              <a:pathLst>
                <a:path extrusionOk="0" h="1228089" w="2369819">
                  <a:moveTo>
                    <a:pt x="742784" y="671677"/>
                  </a:moveTo>
                  <a:lnTo>
                    <a:pt x="732180" y="604862"/>
                  </a:lnTo>
                  <a:lnTo>
                    <a:pt x="692086" y="538467"/>
                  </a:lnTo>
                  <a:lnTo>
                    <a:pt x="660768" y="506691"/>
                  </a:lnTo>
                  <a:lnTo>
                    <a:pt x="623163" y="477545"/>
                  </a:lnTo>
                  <a:lnTo>
                    <a:pt x="581164" y="452285"/>
                  </a:lnTo>
                  <a:lnTo>
                    <a:pt x="535559" y="431050"/>
                  </a:lnTo>
                  <a:lnTo>
                    <a:pt x="487172" y="413969"/>
                  </a:lnTo>
                  <a:lnTo>
                    <a:pt x="436791" y="401180"/>
                  </a:lnTo>
                  <a:lnTo>
                    <a:pt x="385254" y="392811"/>
                  </a:lnTo>
                  <a:lnTo>
                    <a:pt x="333349" y="388988"/>
                  </a:lnTo>
                  <a:lnTo>
                    <a:pt x="281876" y="389851"/>
                  </a:lnTo>
                  <a:lnTo>
                    <a:pt x="231648" y="395541"/>
                  </a:lnTo>
                  <a:lnTo>
                    <a:pt x="183489" y="406158"/>
                  </a:lnTo>
                  <a:lnTo>
                    <a:pt x="138188" y="421855"/>
                  </a:lnTo>
                  <a:lnTo>
                    <a:pt x="97942" y="442036"/>
                  </a:lnTo>
                  <a:lnTo>
                    <a:pt x="64465" y="465645"/>
                  </a:lnTo>
                  <a:lnTo>
                    <a:pt x="18173" y="521157"/>
                  </a:lnTo>
                  <a:lnTo>
                    <a:pt x="0" y="584352"/>
                  </a:lnTo>
                  <a:lnTo>
                    <a:pt x="1663" y="617562"/>
                  </a:lnTo>
                  <a:lnTo>
                    <a:pt x="26949" y="684695"/>
                  </a:lnTo>
                  <a:lnTo>
                    <a:pt x="50723" y="717600"/>
                  </a:lnTo>
                  <a:lnTo>
                    <a:pt x="82067" y="749376"/>
                  </a:lnTo>
                  <a:lnTo>
                    <a:pt x="119646" y="778522"/>
                  </a:lnTo>
                  <a:lnTo>
                    <a:pt x="161645" y="803770"/>
                  </a:lnTo>
                  <a:lnTo>
                    <a:pt x="207238" y="825004"/>
                  </a:lnTo>
                  <a:lnTo>
                    <a:pt x="255625" y="842073"/>
                  </a:lnTo>
                  <a:lnTo>
                    <a:pt x="305981" y="854849"/>
                  </a:lnTo>
                  <a:lnTo>
                    <a:pt x="357530" y="863219"/>
                  </a:lnTo>
                  <a:lnTo>
                    <a:pt x="409435" y="867041"/>
                  </a:lnTo>
                  <a:lnTo>
                    <a:pt x="460895" y="866165"/>
                  </a:lnTo>
                  <a:lnTo>
                    <a:pt x="511124" y="860488"/>
                  </a:lnTo>
                  <a:lnTo>
                    <a:pt x="559282" y="849858"/>
                  </a:lnTo>
                  <a:lnTo>
                    <a:pt x="604583" y="834161"/>
                  </a:lnTo>
                  <a:lnTo>
                    <a:pt x="644829" y="813993"/>
                  </a:lnTo>
                  <a:lnTo>
                    <a:pt x="678307" y="790384"/>
                  </a:lnTo>
                  <a:lnTo>
                    <a:pt x="724598" y="734872"/>
                  </a:lnTo>
                  <a:lnTo>
                    <a:pt x="742784" y="671677"/>
                  </a:lnTo>
                  <a:close/>
                </a:path>
                <a:path extrusionOk="0" h="1228089" w="2369819">
                  <a:moveTo>
                    <a:pt x="1836102" y="114503"/>
                  </a:moveTo>
                  <a:lnTo>
                    <a:pt x="1800326" y="51041"/>
                  </a:lnTo>
                  <a:lnTo>
                    <a:pt x="1761617" y="25234"/>
                  </a:lnTo>
                  <a:lnTo>
                    <a:pt x="1715643" y="8013"/>
                  </a:lnTo>
                  <a:lnTo>
                    <a:pt x="1666163" y="0"/>
                  </a:lnTo>
                  <a:lnTo>
                    <a:pt x="1616938" y="1765"/>
                  </a:lnTo>
                  <a:lnTo>
                    <a:pt x="1571752" y="13944"/>
                  </a:lnTo>
                  <a:lnTo>
                    <a:pt x="1536954" y="35318"/>
                  </a:lnTo>
                  <a:lnTo>
                    <a:pt x="1516672" y="62674"/>
                  </a:lnTo>
                  <a:lnTo>
                    <a:pt x="1511350" y="93687"/>
                  </a:lnTo>
                  <a:lnTo>
                    <a:pt x="1521371" y="125984"/>
                  </a:lnTo>
                  <a:lnTo>
                    <a:pt x="1547164" y="157200"/>
                  </a:lnTo>
                  <a:lnTo>
                    <a:pt x="1585849" y="182981"/>
                  </a:lnTo>
                  <a:lnTo>
                    <a:pt x="1631810" y="200177"/>
                  </a:lnTo>
                  <a:lnTo>
                    <a:pt x="1681276" y="208191"/>
                  </a:lnTo>
                  <a:lnTo>
                    <a:pt x="1730489" y="206413"/>
                  </a:lnTo>
                  <a:lnTo>
                    <a:pt x="1775688" y="194233"/>
                  </a:lnTo>
                  <a:lnTo>
                    <a:pt x="1810486" y="172872"/>
                  </a:lnTo>
                  <a:lnTo>
                    <a:pt x="1830755" y="145503"/>
                  </a:lnTo>
                  <a:lnTo>
                    <a:pt x="1836102" y="114503"/>
                  </a:lnTo>
                  <a:close/>
                </a:path>
                <a:path extrusionOk="0" h="1228089" w="2369819">
                  <a:moveTo>
                    <a:pt x="2369591" y="1028534"/>
                  </a:moveTo>
                  <a:lnTo>
                    <a:pt x="1968779" y="963510"/>
                  </a:lnTo>
                  <a:lnTo>
                    <a:pt x="2011883" y="712304"/>
                  </a:lnTo>
                  <a:lnTo>
                    <a:pt x="1990775" y="708748"/>
                  </a:lnTo>
                  <a:lnTo>
                    <a:pt x="1947646" y="960081"/>
                  </a:lnTo>
                  <a:lnTo>
                    <a:pt x="1546631" y="895007"/>
                  </a:lnTo>
                  <a:lnTo>
                    <a:pt x="1544574" y="908278"/>
                  </a:lnTo>
                  <a:lnTo>
                    <a:pt x="1945373" y="973315"/>
                  </a:lnTo>
                  <a:lnTo>
                    <a:pt x="1902282" y="1224495"/>
                  </a:lnTo>
                  <a:lnTo>
                    <a:pt x="1923389" y="1228064"/>
                  </a:lnTo>
                  <a:lnTo>
                    <a:pt x="1966506" y="976744"/>
                  </a:lnTo>
                  <a:lnTo>
                    <a:pt x="2367534" y="1041806"/>
                  </a:lnTo>
                  <a:lnTo>
                    <a:pt x="2369591" y="10285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" name="Google Shape;342;p22"/>
          <p:cNvSpPr/>
          <p:nvPr/>
        </p:nvSpPr>
        <p:spPr>
          <a:xfrm>
            <a:off x="18950407" y="11536595"/>
            <a:ext cx="912494" cy="616585"/>
          </a:xfrm>
          <a:custGeom>
            <a:rect b="b" l="l" r="r" t="t"/>
            <a:pathLst>
              <a:path extrusionOk="0" h="616584" w="912494">
                <a:moveTo>
                  <a:pt x="356947" y="64417"/>
                </a:moveTo>
                <a:lnTo>
                  <a:pt x="205461" y="64417"/>
                </a:lnTo>
                <a:lnTo>
                  <a:pt x="216645" y="64838"/>
                </a:lnTo>
                <a:lnTo>
                  <a:pt x="227460" y="66101"/>
                </a:lnTo>
                <a:lnTo>
                  <a:pt x="266405" y="79153"/>
                </a:lnTo>
                <a:lnTo>
                  <a:pt x="295246" y="105362"/>
                </a:lnTo>
                <a:lnTo>
                  <a:pt x="311560" y="145254"/>
                </a:lnTo>
                <a:lnTo>
                  <a:pt x="313635" y="170937"/>
                </a:lnTo>
                <a:lnTo>
                  <a:pt x="313192" y="183173"/>
                </a:lnTo>
                <a:lnTo>
                  <a:pt x="301903" y="231749"/>
                </a:lnTo>
                <a:lnTo>
                  <a:pt x="284615" y="266089"/>
                </a:lnTo>
                <a:lnTo>
                  <a:pt x="260458" y="300193"/>
                </a:lnTo>
                <a:lnTo>
                  <a:pt x="230091" y="334401"/>
                </a:lnTo>
                <a:lnTo>
                  <a:pt x="9122" y="557160"/>
                </a:lnTo>
                <a:lnTo>
                  <a:pt x="5613" y="562353"/>
                </a:lnTo>
                <a:lnTo>
                  <a:pt x="1122" y="573580"/>
                </a:lnTo>
                <a:lnTo>
                  <a:pt x="0" y="579054"/>
                </a:lnTo>
                <a:lnTo>
                  <a:pt x="0" y="610069"/>
                </a:lnTo>
                <a:lnTo>
                  <a:pt x="402503" y="610069"/>
                </a:lnTo>
                <a:lnTo>
                  <a:pt x="402503" y="557020"/>
                </a:lnTo>
                <a:lnTo>
                  <a:pt x="400117" y="550845"/>
                </a:lnTo>
                <a:lnTo>
                  <a:pt x="398292" y="549020"/>
                </a:lnTo>
                <a:lnTo>
                  <a:pt x="106520" y="549020"/>
                </a:lnTo>
                <a:lnTo>
                  <a:pt x="278115" y="373899"/>
                </a:lnTo>
                <a:lnTo>
                  <a:pt x="313245" y="336401"/>
                </a:lnTo>
                <a:lnTo>
                  <a:pt x="344269" y="298430"/>
                </a:lnTo>
                <a:lnTo>
                  <a:pt x="368715" y="258721"/>
                </a:lnTo>
                <a:lnTo>
                  <a:pt x="385030" y="215908"/>
                </a:lnTo>
                <a:lnTo>
                  <a:pt x="390714" y="167990"/>
                </a:lnTo>
                <a:lnTo>
                  <a:pt x="389845" y="148728"/>
                </a:lnTo>
                <a:lnTo>
                  <a:pt x="376820" y="97257"/>
                </a:lnTo>
                <a:lnTo>
                  <a:pt x="360294" y="68522"/>
                </a:lnTo>
                <a:lnTo>
                  <a:pt x="356947" y="64417"/>
                </a:lnTo>
                <a:close/>
              </a:path>
              <a:path extrusionOk="0" h="616584" w="912494">
                <a:moveTo>
                  <a:pt x="384118" y="538916"/>
                </a:moveTo>
                <a:lnTo>
                  <a:pt x="173884" y="538916"/>
                </a:lnTo>
                <a:lnTo>
                  <a:pt x="165806" y="539100"/>
                </a:lnTo>
                <a:lnTo>
                  <a:pt x="123466" y="544915"/>
                </a:lnTo>
                <a:lnTo>
                  <a:pt x="106520" y="549020"/>
                </a:lnTo>
                <a:lnTo>
                  <a:pt x="398292" y="549020"/>
                </a:lnTo>
                <a:lnTo>
                  <a:pt x="390573" y="541302"/>
                </a:lnTo>
                <a:lnTo>
                  <a:pt x="384118" y="538916"/>
                </a:lnTo>
                <a:close/>
              </a:path>
              <a:path extrusionOk="0" h="616584" w="912494">
                <a:moveTo>
                  <a:pt x="209251" y="0"/>
                </a:moveTo>
                <a:lnTo>
                  <a:pt x="154227" y="6394"/>
                </a:lnTo>
                <a:lnTo>
                  <a:pt x="105783" y="24945"/>
                </a:lnTo>
                <a:lnTo>
                  <a:pt x="65575" y="55181"/>
                </a:lnTo>
                <a:lnTo>
                  <a:pt x="34945" y="97257"/>
                </a:lnTo>
                <a:lnTo>
                  <a:pt x="15841" y="150070"/>
                </a:lnTo>
                <a:lnTo>
                  <a:pt x="12209" y="170095"/>
                </a:lnTo>
                <a:lnTo>
                  <a:pt x="51365" y="176831"/>
                </a:lnTo>
                <a:lnTo>
                  <a:pt x="61750" y="178235"/>
                </a:lnTo>
                <a:lnTo>
                  <a:pt x="69750" y="177393"/>
                </a:lnTo>
                <a:lnTo>
                  <a:pt x="91731" y="144833"/>
                </a:lnTo>
                <a:lnTo>
                  <a:pt x="94941" y="135571"/>
                </a:lnTo>
                <a:lnTo>
                  <a:pt x="114835" y="103046"/>
                </a:lnTo>
                <a:lnTo>
                  <a:pt x="144623" y="79258"/>
                </a:lnTo>
                <a:lnTo>
                  <a:pt x="183252" y="66101"/>
                </a:lnTo>
                <a:lnTo>
                  <a:pt x="205461" y="64417"/>
                </a:lnTo>
                <a:lnTo>
                  <a:pt x="356947" y="64417"/>
                </a:lnTo>
                <a:lnTo>
                  <a:pt x="350058" y="55970"/>
                </a:lnTo>
                <a:lnTo>
                  <a:pt x="311876" y="25366"/>
                </a:lnTo>
                <a:lnTo>
                  <a:pt x="263879" y="6394"/>
                </a:lnTo>
                <a:lnTo>
                  <a:pt x="228092" y="710"/>
                </a:lnTo>
                <a:lnTo>
                  <a:pt x="209251" y="0"/>
                </a:lnTo>
                <a:close/>
              </a:path>
              <a:path extrusionOk="0" h="616584" w="912494">
                <a:moveTo>
                  <a:pt x="692657" y="0"/>
                </a:moveTo>
                <a:lnTo>
                  <a:pt x="647923" y="4631"/>
                </a:lnTo>
                <a:lnTo>
                  <a:pt x="606346" y="18525"/>
                </a:lnTo>
                <a:lnTo>
                  <a:pt x="569295" y="41997"/>
                </a:lnTo>
                <a:lnTo>
                  <a:pt x="537297" y="75364"/>
                </a:lnTo>
                <a:lnTo>
                  <a:pt x="510983" y="118308"/>
                </a:lnTo>
                <a:lnTo>
                  <a:pt x="490984" y="171358"/>
                </a:lnTo>
                <a:lnTo>
                  <a:pt x="478353" y="234723"/>
                </a:lnTo>
                <a:lnTo>
                  <a:pt x="474143" y="308613"/>
                </a:lnTo>
                <a:lnTo>
                  <a:pt x="475196" y="346874"/>
                </a:lnTo>
                <a:lnTo>
                  <a:pt x="483616" y="415502"/>
                </a:lnTo>
                <a:lnTo>
                  <a:pt x="500194" y="473472"/>
                </a:lnTo>
                <a:lnTo>
                  <a:pt x="523351" y="521259"/>
                </a:lnTo>
                <a:lnTo>
                  <a:pt x="552665" y="559178"/>
                </a:lnTo>
                <a:lnTo>
                  <a:pt x="587189" y="587387"/>
                </a:lnTo>
                <a:lnTo>
                  <a:pt x="626740" y="605964"/>
                </a:lnTo>
                <a:lnTo>
                  <a:pt x="669895" y="615227"/>
                </a:lnTo>
                <a:lnTo>
                  <a:pt x="692657" y="616385"/>
                </a:lnTo>
                <a:lnTo>
                  <a:pt x="715234" y="615227"/>
                </a:lnTo>
                <a:lnTo>
                  <a:pt x="758179" y="605964"/>
                </a:lnTo>
                <a:lnTo>
                  <a:pt x="798072" y="587387"/>
                </a:lnTo>
                <a:lnTo>
                  <a:pt x="833017" y="559178"/>
                </a:lnTo>
                <a:lnTo>
                  <a:pt x="838188" y="553231"/>
                </a:lnTo>
                <a:lnTo>
                  <a:pt x="692657" y="553231"/>
                </a:lnTo>
                <a:lnTo>
                  <a:pt x="678894" y="552468"/>
                </a:lnTo>
                <a:lnTo>
                  <a:pt x="639186" y="541021"/>
                </a:lnTo>
                <a:lnTo>
                  <a:pt x="604215" y="513075"/>
                </a:lnTo>
                <a:lnTo>
                  <a:pt x="576663" y="466604"/>
                </a:lnTo>
                <a:lnTo>
                  <a:pt x="562980" y="424396"/>
                </a:lnTo>
                <a:lnTo>
                  <a:pt x="554454" y="372083"/>
                </a:lnTo>
                <a:lnTo>
                  <a:pt x="551612" y="308613"/>
                </a:lnTo>
                <a:lnTo>
                  <a:pt x="552323" y="275484"/>
                </a:lnTo>
                <a:lnTo>
                  <a:pt x="558007" y="217592"/>
                </a:lnTo>
                <a:lnTo>
                  <a:pt x="569348" y="170411"/>
                </a:lnTo>
                <a:lnTo>
                  <a:pt x="584926" y="132518"/>
                </a:lnTo>
                <a:lnTo>
                  <a:pt x="615082" y="92520"/>
                </a:lnTo>
                <a:lnTo>
                  <a:pt x="652159" y="70680"/>
                </a:lnTo>
                <a:lnTo>
                  <a:pt x="692657" y="63575"/>
                </a:lnTo>
                <a:lnTo>
                  <a:pt x="838293" y="63575"/>
                </a:lnTo>
                <a:lnTo>
                  <a:pt x="833017" y="57444"/>
                </a:lnTo>
                <a:lnTo>
                  <a:pt x="798072" y="29024"/>
                </a:lnTo>
                <a:lnTo>
                  <a:pt x="758179" y="10420"/>
                </a:lnTo>
                <a:lnTo>
                  <a:pt x="715234" y="1157"/>
                </a:lnTo>
                <a:lnTo>
                  <a:pt x="692657" y="0"/>
                </a:lnTo>
                <a:close/>
              </a:path>
              <a:path extrusionOk="0" h="616584" w="912494">
                <a:moveTo>
                  <a:pt x="838293" y="63575"/>
                </a:moveTo>
                <a:lnTo>
                  <a:pt x="692657" y="63575"/>
                </a:lnTo>
                <a:lnTo>
                  <a:pt x="706419" y="64364"/>
                </a:lnTo>
                <a:lnTo>
                  <a:pt x="719918" y="66732"/>
                </a:lnTo>
                <a:lnTo>
                  <a:pt x="758574" y="83337"/>
                </a:lnTo>
                <a:lnTo>
                  <a:pt x="791177" y="117045"/>
                </a:lnTo>
                <a:lnTo>
                  <a:pt x="816123" y="170411"/>
                </a:lnTo>
                <a:lnTo>
                  <a:pt x="827491" y="217592"/>
                </a:lnTo>
                <a:lnTo>
                  <a:pt x="833385" y="275484"/>
                </a:lnTo>
                <a:lnTo>
                  <a:pt x="834122" y="308613"/>
                </a:lnTo>
                <a:lnTo>
                  <a:pt x="833385" y="341743"/>
                </a:lnTo>
                <a:lnTo>
                  <a:pt x="827491" y="399634"/>
                </a:lnTo>
                <a:lnTo>
                  <a:pt x="816123" y="446632"/>
                </a:lnTo>
                <a:lnTo>
                  <a:pt x="800545" y="484314"/>
                </a:lnTo>
                <a:lnTo>
                  <a:pt x="770231" y="524390"/>
                </a:lnTo>
                <a:lnTo>
                  <a:pt x="733154" y="546363"/>
                </a:lnTo>
                <a:lnTo>
                  <a:pt x="692657" y="553231"/>
                </a:lnTo>
                <a:lnTo>
                  <a:pt x="838188" y="553231"/>
                </a:lnTo>
                <a:lnTo>
                  <a:pt x="862384" y="521259"/>
                </a:lnTo>
                <a:lnTo>
                  <a:pt x="885540" y="473472"/>
                </a:lnTo>
                <a:lnTo>
                  <a:pt x="902302" y="415502"/>
                </a:lnTo>
                <a:lnTo>
                  <a:pt x="910934" y="346874"/>
                </a:lnTo>
                <a:lnTo>
                  <a:pt x="912012" y="308613"/>
                </a:lnTo>
                <a:lnTo>
                  <a:pt x="910934" y="270352"/>
                </a:lnTo>
                <a:lnTo>
                  <a:pt x="902302" y="201725"/>
                </a:lnTo>
                <a:lnTo>
                  <a:pt x="885540" y="143570"/>
                </a:lnTo>
                <a:lnTo>
                  <a:pt x="862384" y="95573"/>
                </a:lnTo>
                <a:lnTo>
                  <a:pt x="848437" y="75364"/>
                </a:lnTo>
                <a:lnTo>
                  <a:pt x="838293" y="635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107" y="2726158"/>
            <a:ext cx="18051586" cy="92731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8" name="Google Shape;348;p23"/>
          <p:cNvGrpSpPr/>
          <p:nvPr/>
        </p:nvGrpSpPr>
        <p:grpSpPr>
          <a:xfrm>
            <a:off x="984194" y="561829"/>
            <a:ext cx="7682696" cy="1109093"/>
            <a:chOff x="984194" y="561829"/>
            <a:chExt cx="7682696" cy="1109093"/>
          </a:xfrm>
        </p:grpSpPr>
        <p:pic>
          <p:nvPicPr>
            <p:cNvPr id="349" name="Google Shape;349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84194" y="561830"/>
              <a:ext cx="7682696" cy="11090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26310" y="561829"/>
              <a:ext cx="7598466" cy="102488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1" name="Google Shape;351;p23"/>
          <p:cNvGrpSpPr/>
          <p:nvPr/>
        </p:nvGrpSpPr>
        <p:grpSpPr>
          <a:xfrm>
            <a:off x="16857166" y="520893"/>
            <a:ext cx="2614486" cy="1356256"/>
            <a:chOff x="16857166" y="520893"/>
            <a:chExt cx="2614486" cy="1356256"/>
          </a:xfrm>
        </p:grpSpPr>
        <p:pic>
          <p:nvPicPr>
            <p:cNvPr id="352" name="Google Shape;352;p2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857166" y="520893"/>
              <a:ext cx="2614486" cy="13562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" name="Google Shape;353;p23"/>
            <p:cNvSpPr/>
            <p:nvPr/>
          </p:nvSpPr>
          <p:spPr>
            <a:xfrm>
              <a:off x="17050411" y="560026"/>
              <a:ext cx="2369820" cy="1228090"/>
            </a:xfrm>
            <a:custGeom>
              <a:rect b="b" l="l" r="r" t="t"/>
              <a:pathLst>
                <a:path extrusionOk="0" h="1228089" w="2369819">
                  <a:moveTo>
                    <a:pt x="742784" y="671690"/>
                  </a:moveTo>
                  <a:lnTo>
                    <a:pt x="732180" y="604875"/>
                  </a:lnTo>
                  <a:lnTo>
                    <a:pt x="692086" y="538480"/>
                  </a:lnTo>
                  <a:lnTo>
                    <a:pt x="660768" y="506704"/>
                  </a:lnTo>
                  <a:lnTo>
                    <a:pt x="623163" y="477545"/>
                  </a:lnTo>
                  <a:lnTo>
                    <a:pt x="581164" y="452285"/>
                  </a:lnTo>
                  <a:lnTo>
                    <a:pt x="535559" y="431050"/>
                  </a:lnTo>
                  <a:lnTo>
                    <a:pt x="487172" y="413981"/>
                  </a:lnTo>
                  <a:lnTo>
                    <a:pt x="436803" y="401180"/>
                  </a:lnTo>
                  <a:lnTo>
                    <a:pt x="385254" y="392811"/>
                  </a:lnTo>
                  <a:lnTo>
                    <a:pt x="333349" y="389001"/>
                  </a:lnTo>
                  <a:lnTo>
                    <a:pt x="281876" y="389864"/>
                  </a:lnTo>
                  <a:lnTo>
                    <a:pt x="231660" y="395541"/>
                  </a:lnTo>
                  <a:lnTo>
                    <a:pt x="183489" y="406171"/>
                  </a:lnTo>
                  <a:lnTo>
                    <a:pt x="138188" y="421868"/>
                  </a:lnTo>
                  <a:lnTo>
                    <a:pt x="97942" y="442036"/>
                  </a:lnTo>
                  <a:lnTo>
                    <a:pt x="64477" y="465658"/>
                  </a:lnTo>
                  <a:lnTo>
                    <a:pt x="18173" y="521169"/>
                  </a:lnTo>
                  <a:lnTo>
                    <a:pt x="0" y="584365"/>
                  </a:lnTo>
                  <a:lnTo>
                    <a:pt x="1663" y="617575"/>
                  </a:lnTo>
                  <a:lnTo>
                    <a:pt x="26949" y="684707"/>
                  </a:lnTo>
                  <a:lnTo>
                    <a:pt x="50736" y="717600"/>
                  </a:lnTo>
                  <a:lnTo>
                    <a:pt x="82067" y="749388"/>
                  </a:lnTo>
                  <a:lnTo>
                    <a:pt x="119646" y="778535"/>
                  </a:lnTo>
                  <a:lnTo>
                    <a:pt x="161645" y="803783"/>
                  </a:lnTo>
                  <a:lnTo>
                    <a:pt x="207238" y="825004"/>
                  </a:lnTo>
                  <a:lnTo>
                    <a:pt x="255625" y="842073"/>
                  </a:lnTo>
                  <a:lnTo>
                    <a:pt x="305981" y="854862"/>
                  </a:lnTo>
                  <a:lnTo>
                    <a:pt x="357530" y="863231"/>
                  </a:lnTo>
                  <a:lnTo>
                    <a:pt x="409435" y="867041"/>
                  </a:lnTo>
                  <a:lnTo>
                    <a:pt x="460895" y="866178"/>
                  </a:lnTo>
                  <a:lnTo>
                    <a:pt x="511124" y="860501"/>
                  </a:lnTo>
                  <a:lnTo>
                    <a:pt x="559282" y="849871"/>
                  </a:lnTo>
                  <a:lnTo>
                    <a:pt x="604583" y="834174"/>
                  </a:lnTo>
                  <a:lnTo>
                    <a:pt x="644829" y="813993"/>
                  </a:lnTo>
                  <a:lnTo>
                    <a:pt x="678307" y="790384"/>
                  </a:lnTo>
                  <a:lnTo>
                    <a:pt x="724598" y="734872"/>
                  </a:lnTo>
                  <a:lnTo>
                    <a:pt x="742784" y="671690"/>
                  </a:lnTo>
                  <a:close/>
                </a:path>
                <a:path extrusionOk="0" h="1228089" w="2369819">
                  <a:moveTo>
                    <a:pt x="1836102" y="114515"/>
                  </a:moveTo>
                  <a:lnTo>
                    <a:pt x="1800326" y="51041"/>
                  </a:lnTo>
                  <a:lnTo>
                    <a:pt x="1761617" y="25234"/>
                  </a:lnTo>
                  <a:lnTo>
                    <a:pt x="1715643" y="8026"/>
                  </a:lnTo>
                  <a:lnTo>
                    <a:pt x="1666163" y="0"/>
                  </a:lnTo>
                  <a:lnTo>
                    <a:pt x="1616938" y="1778"/>
                  </a:lnTo>
                  <a:lnTo>
                    <a:pt x="1571752" y="13957"/>
                  </a:lnTo>
                  <a:lnTo>
                    <a:pt x="1536954" y="35318"/>
                  </a:lnTo>
                  <a:lnTo>
                    <a:pt x="1516684" y="62687"/>
                  </a:lnTo>
                  <a:lnTo>
                    <a:pt x="1511350" y="93700"/>
                  </a:lnTo>
                  <a:lnTo>
                    <a:pt x="1521371" y="125984"/>
                  </a:lnTo>
                  <a:lnTo>
                    <a:pt x="1547164" y="157213"/>
                  </a:lnTo>
                  <a:lnTo>
                    <a:pt x="1585849" y="182981"/>
                  </a:lnTo>
                  <a:lnTo>
                    <a:pt x="1631810" y="200190"/>
                  </a:lnTo>
                  <a:lnTo>
                    <a:pt x="1681276" y="208203"/>
                  </a:lnTo>
                  <a:lnTo>
                    <a:pt x="1730502" y="206425"/>
                  </a:lnTo>
                  <a:lnTo>
                    <a:pt x="1775688" y="194246"/>
                  </a:lnTo>
                  <a:lnTo>
                    <a:pt x="1810486" y="172872"/>
                  </a:lnTo>
                  <a:lnTo>
                    <a:pt x="1830768" y="145516"/>
                  </a:lnTo>
                  <a:lnTo>
                    <a:pt x="1836102" y="114515"/>
                  </a:lnTo>
                  <a:close/>
                </a:path>
                <a:path extrusionOk="0" h="1228089" w="2369819">
                  <a:moveTo>
                    <a:pt x="2369591" y="1028534"/>
                  </a:moveTo>
                  <a:lnTo>
                    <a:pt x="1968779" y="963510"/>
                  </a:lnTo>
                  <a:lnTo>
                    <a:pt x="2011883" y="712317"/>
                  </a:lnTo>
                  <a:lnTo>
                    <a:pt x="1990788" y="708748"/>
                  </a:lnTo>
                  <a:lnTo>
                    <a:pt x="1947659" y="960081"/>
                  </a:lnTo>
                  <a:lnTo>
                    <a:pt x="1546631" y="895007"/>
                  </a:lnTo>
                  <a:lnTo>
                    <a:pt x="1544574" y="908278"/>
                  </a:lnTo>
                  <a:lnTo>
                    <a:pt x="1945386" y="973328"/>
                  </a:lnTo>
                  <a:lnTo>
                    <a:pt x="1902282" y="1224508"/>
                  </a:lnTo>
                  <a:lnTo>
                    <a:pt x="1923389" y="1228064"/>
                  </a:lnTo>
                  <a:lnTo>
                    <a:pt x="1966506" y="976757"/>
                  </a:lnTo>
                  <a:lnTo>
                    <a:pt x="2367534" y="1041819"/>
                  </a:lnTo>
                  <a:lnTo>
                    <a:pt x="2369591" y="10285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4" name="Google Shape;354;p23"/>
          <p:cNvSpPr/>
          <p:nvPr/>
        </p:nvSpPr>
        <p:spPr>
          <a:xfrm>
            <a:off x="19076714" y="11536595"/>
            <a:ext cx="877569" cy="610235"/>
          </a:xfrm>
          <a:custGeom>
            <a:rect b="b" l="l" r="r" t="t"/>
            <a:pathLst>
              <a:path extrusionOk="0" h="610234" w="877569">
                <a:moveTo>
                  <a:pt x="356947" y="64417"/>
                </a:moveTo>
                <a:lnTo>
                  <a:pt x="205461" y="64417"/>
                </a:lnTo>
                <a:lnTo>
                  <a:pt x="216645" y="64838"/>
                </a:lnTo>
                <a:lnTo>
                  <a:pt x="227460" y="66101"/>
                </a:lnTo>
                <a:lnTo>
                  <a:pt x="266405" y="79153"/>
                </a:lnTo>
                <a:lnTo>
                  <a:pt x="295246" y="105362"/>
                </a:lnTo>
                <a:lnTo>
                  <a:pt x="311560" y="145254"/>
                </a:lnTo>
                <a:lnTo>
                  <a:pt x="313635" y="170937"/>
                </a:lnTo>
                <a:lnTo>
                  <a:pt x="313192" y="183173"/>
                </a:lnTo>
                <a:lnTo>
                  <a:pt x="301903" y="231749"/>
                </a:lnTo>
                <a:lnTo>
                  <a:pt x="284615" y="266089"/>
                </a:lnTo>
                <a:lnTo>
                  <a:pt x="260458" y="300193"/>
                </a:lnTo>
                <a:lnTo>
                  <a:pt x="230091" y="334401"/>
                </a:lnTo>
                <a:lnTo>
                  <a:pt x="9122" y="557160"/>
                </a:lnTo>
                <a:lnTo>
                  <a:pt x="5613" y="562353"/>
                </a:lnTo>
                <a:lnTo>
                  <a:pt x="1122" y="573580"/>
                </a:lnTo>
                <a:lnTo>
                  <a:pt x="0" y="579054"/>
                </a:lnTo>
                <a:lnTo>
                  <a:pt x="0" y="610070"/>
                </a:lnTo>
                <a:lnTo>
                  <a:pt x="402503" y="610070"/>
                </a:lnTo>
                <a:lnTo>
                  <a:pt x="402503" y="557020"/>
                </a:lnTo>
                <a:lnTo>
                  <a:pt x="400117" y="550845"/>
                </a:lnTo>
                <a:lnTo>
                  <a:pt x="398292" y="549020"/>
                </a:lnTo>
                <a:lnTo>
                  <a:pt x="106520" y="549020"/>
                </a:lnTo>
                <a:lnTo>
                  <a:pt x="278115" y="373899"/>
                </a:lnTo>
                <a:lnTo>
                  <a:pt x="313245" y="336401"/>
                </a:lnTo>
                <a:lnTo>
                  <a:pt x="344269" y="298430"/>
                </a:lnTo>
                <a:lnTo>
                  <a:pt x="368715" y="258721"/>
                </a:lnTo>
                <a:lnTo>
                  <a:pt x="385030" y="215908"/>
                </a:lnTo>
                <a:lnTo>
                  <a:pt x="390714" y="167990"/>
                </a:lnTo>
                <a:lnTo>
                  <a:pt x="389845" y="148728"/>
                </a:lnTo>
                <a:lnTo>
                  <a:pt x="376820" y="97257"/>
                </a:lnTo>
                <a:lnTo>
                  <a:pt x="360294" y="68522"/>
                </a:lnTo>
                <a:lnTo>
                  <a:pt x="356947" y="64417"/>
                </a:lnTo>
                <a:close/>
              </a:path>
              <a:path extrusionOk="0" h="610234" w="877569">
                <a:moveTo>
                  <a:pt x="384118" y="538916"/>
                </a:moveTo>
                <a:lnTo>
                  <a:pt x="173884" y="538916"/>
                </a:lnTo>
                <a:lnTo>
                  <a:pt x="165806" y="539100"/>
                </a:lnTo>
                <a:lnTo>
                  <a:pt x="123466" y="544915"/>
                </a:lnTo>
                <a:lnTo>
                  <a:pt x="106520" y="549020"/>
                </a:lnTo>
                <a:lnTo>
                  <a:pt x="398292" y="549020"/>
                </a:lnTo>
                <a:lnTo>
                  <a:pt x="390573" y="541302"/>
                </a:lnTo>
                <a:lnTo>
                  <a:pt x="384118" y="538916"/>
                </a:lnTo>
                <a:close/>
              </a:path>
              <a:path extrusionOk="0" h="610234" w="877569">
                <a:moveTo>
                  <a:pt x="209251" y="0"/>
                </a:moveTo>
                <a:lnTo>
                  <a:pt x="154227" y="6394"/>
                </a:lnTo>
                <a:lnTo>
                  <a:pt x="105783" y="24945"/>
                </a:lnTo>
                <a:lnTo>
                  <a:pt x="65575" y="55181"/>
                </a:lnTo>
                <a:lnTo>
                  <a:pt x="34945" y="97257"/>
                </a:lnTo>
                <a:lnTo>
                  <a:pt x="15841" y="150070"/>
                </a:lnTo>
                <a:lnTo>
                  <a:pt x="12209" y="170095"/>
                </a:lnTo>
                <a:lnTo>
                  <a:pt x="51365" y="176831"/>
                </a:lnTo>
                <a:lnTo>
                  <a:pt x="61750" y="178235"/>
                </a:lnTo>
                <a:lnTo>
                  <a:pt x="69750" y="177393"/>
                </a:lnTo>
                <a:lnTo>
                  <a:pt x="91731" y="144833"/>
                </a:lnTo>
                <a:lnTo>
                  <a:pt x="94941" y="135571"/>
                </a:lnTo>
                <a:lnTo>
                  <a:pt x="114835" y="103046"/>
                </a:lnTo>
                <a:lnTo>
                  <a:pt x="144623" y="79258"/>
                </a:lnTo>
                <a:lnTo>
                  <a:pt x="183252" y="66101"/>
                </a:lnTo>
                <a:lnTo>
                  <a:pt x="205461" y="64417"/>
                </a:lnTo>
                <a:lnTo>
                  <a:pt x="356947" y="64417"/>
                </a:lnTo>
                <a:lnTo>
                  <a:pt x="350058" y="55970"/>
                </a:lnTo>
                <a:lnTo>
                  <a:pt x="311876" y="25366"/>
                </a:lnTo>
                <a:lnTo>
                  <a:pt x="263879" y="6394"/>
                </a:lnTo>
                <a:lnTo>
                  <a:pt x="228092" y="710"/>
                </a:lnTo>
                <a:lnTo>
                  <a:pt x="209251" y="0"/>
                </a:lnTo>
                <a:close/>
              </a:path>
              <a:path extrusionOk="0" h="610234" w="877569">
                <a:moveTo>
                  <a:pt x="877488" y="552810"/>
                </a:moveTo>
                <a:lnTo>
                  <a:pt x="554138" y="552810"/>
                </a:lnTo>
                <a:lnTo>
                  <a:pt x="554138" y="610070"/>
                </a:lnTo>
                <a:lnTo>
                  <a:pt x="877488" y="610070"/>
                </a:lnTo>
                <a:lnTo>
                  <a:pt x="877488" y="552810"/>
                </a:lnTo>
                <a:close/>
              </a:path>
              <a:path extrusionOk="0" h="610234" w="877569">
                <a:moveTo>
                  <a:pt x="758758" y="103994"/>
                </a:moveTo>
                <a:lnTo>
                  <a:pt x="684657" y="103994"/>
                </a:lnTo>
                <a:lnTo>
                  <a:pt x="684105" y="113440"/>
                </a:lnTo>
                <a:lnTo>
                  <a:pt x="683710" y="122835"/>
                </a:lnTo>
                <a:lnTo>
                  <a:pt x="683473" y="132176"/>
                </a:lnTo>
                <a:lnTo>
                  <a:pt x="683394" y="552810"/>
                </a:lnTo>
                <a:lnTo>
                  <a:pt x="758758" y="552810"/>
                </a:lnTo>
                <a:lnTo>
                  <a:pt x="758758" y="103994"/>
                </a:lnTo>
                <a:close/>
              </a:path>
              <a:path extrusionOk="0" h="610234" w="877569">
                <a:moveTo>
                  <a:pt x="758758" y="5473"/>
                </a:moveTo>
                <a:lnTo>
                  <a:pt x="697709" y="5473"/>
                </a:lnTo>
                <a:lnTo>
                  <a:pt x="517930" y="160832"/>
                </a:lnTo>
                <a:lnTo>
                  <a:pt x="541508" y="193252"/>
                </a:lnTo>
                <a:lnTo>
                  <a:pt x="542911" y="195216"/>
                </a:lnTo>
                <a:lnTo>
                  <a:pt x="559331" y="202654"/>
                </a:lnTo>
                <a:lnTo>
                  <a:pt x="562699" y="202654"/>
                </a:lnTo>
                <a:lnTo>
                  <a:pt x="684657" y="103994"/>
                </a:lnTo>
                <a:lnTo>
                  <a:pt x="758758" y="103994"/>
                </a:lnTo>
                <a:lnTo>
                  <a:pt x="758758" y="54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44015" y="1825447"/>
            <a:ext cx="5586442" cy="607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24"/>
          <p:cNvGrpSpPr/>
          <p:nvPr/>
        </p:nvGrpSpPr>
        <p:grpSpPr>
          <a:xfrm>
            <a:off x="17021095" y="520893"/>
            <a:ext cx="2614486" cy="1356256"/>
            <a:chOff x="17021095" y="520893"/>
            <a:chExt cx="2614486" cy="1356256"/>
          </a:xfrm>
        </p:grpSpPr>
        <p:pic>
          <p:nvPicPr>
            <p:cNvPr id="361" name="Google Shape;361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021095" y="520893"/>
              <a:ext cx="2614486" cy="13562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2" name="Google Shape;362;p24"/>
            <p:cNvSpPr/>
            <p:nvPr/>
          </p:nvSpPr>
          <p:spPr>
            <a:xfrm>
              <a:off x="17072737" y="560026"/>
              <a:ext cx="2369820" cy="1228090"/>
            </a:xfrm>
            <a:custGeom>
              <a:rect b="b" l="l" r="r" t="t"/>
              <a:pathLst>
                <a:path extrusionOk="0" h="1228089" w="2369819">
                  <a:moveTo>
                    <a:pt x="825017" y="908278"/>
                  </a:moveTo>
                  <a:lnTo>
                    <a:pt x="822960" y="895007"/>
                  </a:lnTo>
                  <a:lnTo>
                    <a:pt x="421919" y="960081"/>
                  </a:lnTo>
                  <a:lnTo>
                    <a:pt x="378802" y="708748"/>
                  </a:lnTo>
                  <a:lnTo>
                    <a:pt x="357708" y="712317"/>
                  </a:lnTo>
                  <a:lnTo>
                    <a:pt x="400799" y="963510"/>
                  </a:lnTo>
                  <a:lnTo>
                    <a:pt x="0" y="1028534"/>
                  </a:lnTo>
                  <a:lnTo>
                    <a:pt x="2044" y="1041819"/>
                  </a:lnTo>
                  <a:lnTo>
                    <a:pt x="403072" y="976757"/>
                  </a:lnTo>
                  <a:lnTo>
                    <a:pt x="446201" y="1228064"/>
                  </a:lnTo>
                  <a:lnTo>
                    <a:pt x="467296" y="1224508"/>
                  </a:lnTo>
                  <a:lnTo>
                    <a:pt x="424192" y="973328"/>
                  </a:lnTo>
                  <a:lnTo>
                    <a:pt x="825017" y="908278"/>
                  </a:lnTo>
                  <a:close/>
                </a:path>
                <a:path extrusionOk="0" h="1228089" w="2369819">
                  <a:moveTo>
                    <a:pt x="858240" y="93700"/>
                  </a:moveTo>
                  <a:lnTo>
                    <a:pt x="832637" y="35318"/>
                  </a:lnTo>
                  <a:lnTo>
                    <a:pt x="797839" y="13957"/>
                  </a:lnTo>
                  <a:lnTo>
                    <a:pt x="752652" y="1778"/>
                  </a:lnTo>
                  <a:lnTo>
                    <a:pt x="703427" y="0"/>
                  </a:lnTo>
                  <a:lnTo>
                    <a:pt x="653948" y="8026"/>
                  </a:lnTo>
                  <a:lnTo>
                    <a:pt x="607961" y="25234"/>
                  </a:lnTo>
                  <a:lnTo>
                    <a:pt x="569252" y="51041"/>
                  </a:lnTo>
                  <a:lnTo>
                    <a:pt x="543496" y="82232"/>
                  </a:lnTo>
                  <a:lnTo>
                    <a:pt x="533488" y="114515"/>
                  </a:lnTo>
                  <a:lnTo>
                    <a:pt x="538822" y="145516"/>
                  </a:lnTo>
                  <a:lnTo>
                    <a:pt x="559104" y="172872"/>
                  </a:lnTo>
                  <a:lnTo>
                    <a:pt x="593902" y="194246"/>
                  </a:lnTo>
                  <a:lnTo>
                    <a:pt x="639089" y="206425"/>
                  </a:lnTo>
                  <a:lnTo>
                    <a:pt x="688301" y="208203"/>
                  </a:lnTo>
                  <a:lnTo>
                    <a:pt x="737781" y="200190"/>
                  </a:lnTo>
                  <a:lnTo>
                    <a:pt x="783742" y="182981"/>
                  </a:lnTo>
                  <a:lnTo>
                    <a:pt x="822413" y="157213"/>
                  </a:lnTo>
                  <a:lnTo>
                    <a:pt x="848220" y="125984"/>
                  </a:lnTo>
                  <a:lnTo>
                    <a:pt x="858240" y="93700"/>
                  </a:lnTo>
                  <a:close/>
                </a:path>
                <a:path extrusionOk="0" h="1228089" w="2369819">
                  <a:moveTo>
                    <a:pt x="2369591" y="584365"/>
                  </a:moveTo>
                  <a:lnTo>
                    <a:pt x="2351417" y="521169"/>
                  </a:lnTo>
                  <a:lnTo>
                    <a:pt x="2305113" y="465658"/>
                  </a:lnTo>
                  <a:lnTo>
                    <a:pt x="2271636" y="442036"/>
                  </a:lnTo>
                  <a:lnTo>
                    <a:pt x="2231402" y="421868"/>
                  </a:lnTo>
                  <a:lnTo>
                    <a:pt x="2186101" y="406171"/>
                  </a:lnTo>
                  <a:lnTo>
                    <a:pt x="2137930" y="395541"/>
                  </a:lnTo>
                  <a:lnTo>
                    <a:pt x="2087714" y="389864"/>
                  </a:lnTo>
                  <a:lnTo>
                    <a:pt x="2036241" y="389001"/>
                  </a:lnTo>
                  <a:lnTo>
                    <a:pt x="1984336" y="392811"/>
                  </a:lnTo>
                  <a:lnTo>
                    <a:pt x="1932787" y="401180"/>
                  </a:lnTo>
                  <a:lnTo>
                    <a:pt x="1882419" y="413981"/>
                  </a:lnTo>
                  <a:lnTo>
                    <a:pt x="1834032" y="431050"/>
                  </a:lnTo>
                  <a:lnTo>
                    <a:pt x="1788426" y="452285"/>
                  </a:lnTo>
                  <a:lnTo>
                    <a:pt x="1746415" y="477545"/>
                  </a:lnTo>
                  <a:lnTo>
                    <a:pt x="1708810" y="506704"/>
                  </a:lnTo>
                  <a:lnTo>
                    <a:pt x="1677504" y="538480"/>
                  </a:lnTo>
                  <a:lnTo>
                    <a:pt x="1653730" y="571373"/>
                  </a:lnTo>
                  <a:lnTo>
                    <a:pt x="1628457" y="638479"/>
                  </a:lnTo>
                  <a:lnTo>
                    <a:pt x="1626793" y="671690"/>
                  </a:lnTo>
                  <a:lnTo>
                    <a:pt x="1632331" y="703986"/>
                  </a:lnTo>
                  <a:lnTo>
                    <a:pt x="1664665" y="763841"/>
                  </a:lnTo>
                  <a:lnTo>
                    <a:pt x="1724761" y="813993"/>
                  </a:lnTo>
                  <a:lnTo>
                    <a:pt x="1765007" y="834174"/>
                  </a:lnTo>
                  <a:lnTo>
                    <a:pt x="1810308" y="849871"/>
                  </a:lnTo>
                  <a:lnTo>
                    <a:pt x="1858467" y="860501"/>
                  </a:lnTo>
                  <a:lnTo>
                    <a:pt x="1908683" y="866178"/>
                  </a:lnTo>
                  <a:lnTo>
                    <a:pt x="1960156" y="867041"/>
                  </a:lnTo>
                  <a:lnTo>
                    <a:pt x="2012061" y="863231"/>
                  </a:lnTo>
                  <a:lnTo>
                    <a:pt x="2063597" y="854862"/>
                  </a:lnTo>
                  <a:lnTo>
                    <a:pt x="2113965" y="842073"/>
                  </a:lnTo>
                  <a:lnTo>
                    <a:pt x="2162352" y="825004"/>
                  </a:lnTo>
                  <a:lnTo>
                    <a:pt x="2207945" y="803783"/>
                  </a:lnTo>
                  <a:lnTo>
                    <a:pt x="2249932" y="778535"/>
                  </a:lnTo>
                  <a:lnTo>
                    <a:pt x="2287524" y="749388"/>
                  </a:lnTo>
                  <a:lnTo>
                    <a:pt x="2318855" y="717600"/>
                  </a:lnTo>
                  <a:lnTo>
                    <a:pt x="2342642" y="684707"/>
                  </a:lnTo>
                  <a:lnTo>
                    <a:pt x="2367927" y="617575"/>
                  </a:lnTo>
                  <a:lnTo>
                    <a:pt x="2369591" y="5843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3" name="Google Shape;363;p24"/>
          <p:cNvGrpSpPr/>
          <p:nvPr/>
        </p:nvGrpSpPr>
        <p:grpSpPr>
          <a:xfrm>
            <a:off x="1079254" y="574540"/>
            <a:ext cx="7098150" cy="1030257"/>
            <a:chOff x="1079254" y="574540"/>
            <a:chExt cx="7098150" cy="1030257"/>
          </a:xfrm>
        </p:grpSpPr>
        <p:pic>
          <p:nvPicPr>
            <p:cNvPr id="364" name="Google Shape;364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79254" y="574540"/>
              <a:ext cx="7098150" cy="10302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" name="Google Shape;365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21344" y="574540"/>
              <a:ext cx="7013968" cy="9460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6" name="Google Shape;366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13583" y="1836661"/>
            <a:ext cx="10588774" cy="50936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4"/>
          <p:cNvSpPr/>
          <p:nvPr/>
        </p:nvSpPr>
        <p:spPr>
          <a:xfrm>
            <a:off x="664622" y="11444295"/>
            <a:ext cx="891540" cy="610235"/>
          </a:xfrm>
          <a:custGeom>
            <a:rect b="b" l="l" r="r" t="t"/>
            <a:pathLst>
              <a:path extrusionOk="0" h="610234" w="891540">
                <a:moveTo>
                  <a:pt x="356947" y="64417"/>
                </a:moveTo>
                <a:lnTo>
                  <a:pt x="205461" y="64417"/>
                </a:lnTo>
                <a:lnTo>
                  <a:pt x="216645" y="64838"/>
                </a:lnTo>
                <a:lnTo>
                  <a:pt x="227460" y="66101"/>
                </a:lnTo>
                <a:lnTo>
                  <a:pt x="266405" y="79153"/>
                </a:lnTo>
                <a:lnTo>
                  <a:pt x="295246" y="105362"/>
                </a:lnTo>
                <a:lnTo>
                  <a:pt x="311560" y="145254"/>
                </a:lnTo>
                <a:lnTo>
                  <a:pt x="313635" y="170937"/>
                </a:lnTo>
                <a:lnTo>
                  <a:pt x="313192" y="183173"/>
                </a:lnTo>
                <a:lnTo>
                  <a:pt x="301903" y="231749"/>
                </a:lnTo>
                <a:lnTo>
                  <a:pt x="284615" y="266089"/>
                </a:lnTo>
                <a:lnTo>
                  <a:pt x="260458" y="300193"/>
                </a:lnTo>
                <a:lnTo>
                  <a:pt x="230091" y="334401"/>
                </a:lnTo>
                <a:lnTo>
                  <a:pt x="9122" y="557160"/>
                </a:lnTo>
                <a:lnTo>
                  <a:pt x="5613" y="562353"/>
                </a:lnTo>
                <a:lnTo>
                  <a:pt x="1122" y="573580"/>
                </a:lnTo>
                <a:lnTo>
                  <a:pt x="0" y="579054"/>
                </a:lnTo>
                <a:lnTo>
                  <a:pt x="0" y="610070"/>
                </a:lnTo>
                <a:lnTo>
                  <a:pt x="402503" y="610070"/>
                </a:lnTo>
                <a:lnTo>
                  <a:pt x="402503" y="557020"/>
                </a:lnTo>
                <a:lnTo>
                  <a:pt x="400117" y="550845"/>
                </a:lnTo>
                <a:lnTo>
                  <a:pt x="398292" y="549020"/>
                </a:lnTo>
                <a:lnTo>
                  <a:pt x="106520" y="549020"/>
                </a:lnTo>
                <a:lnTo>
                  <a:pt x="278115" y="373899"/>
                </a:lnTo>
                <a:lnTo>
                  <a:pt x="313245" y="336401"/>
                </a:lnTo>
                <a:lnTo>
                  <a:pt x="344269" y="298430"/>
                </a:lnTo>
                <a:lnTo>
                  <a:pt x="368715" y="258721"/>
                </a:lnTo>
                <a:lnTo>
                  <a:pt x="385030" y="215908"/>
                </a:lnTo>
                <a:lnTo>
                  <a:pt x="390714" y="167990"/>
                </a:lnTo>
                <a:lnTo>
                  <a:pt x="389845" y="148728"/>
                </a:lnTo>
                <a:lnTo>
                  <a:pt x="376820" y="97257"/>
                </a:lnTo>
                <a:lnTo>
                  <a:pt x="360294" y="68522"/>
                </a:lnTo>
                <a:lnTo>
                  <a:pt x="356947" y="64417"/>
                </a:lnTo>
                <a:close/>
              </a:path>
              <a:path extrusionOk="0" h="610234" w="891540">
                <a:moveTo>
                  <a:pt x="384118" y="538916"/>
                </a:moveTo>
                <a:lnTo>
                  <a:pt x="173884" y="538916"/>
                </a:lnTo>
                <a:lnTo>
                  <a:pt x="165806" y="539100"/>
                </a:lnTo>
                <a:lnTo>
                  <a:pt x="123466" y="544915"/>
                </a:lnTo>
                <a:lnTo>
                  <a:pt x="106520" y="549020"/>
                </a:lnTo>
                <a:lnTo>
                  <a:pt x="398292" y="549020"/>
                </a:lnTo>
                <a:lnTo>
                  <a:pt x="390573" y="541302"/>
                </a:lnTo>
                <a:lnTo>
                  <a:pt x="384118" y="538916"/>
                </a:lnTo>
                <a:close/>
              </a:path>
              <a:path extrusionOk="0" h="610234" w="891540">
                <a:moveTo>
                  <a:pt x="209251" y="0"/>
                </a:moveTo>
                <a:lnTo>
                  <a:pt x="154227" y="6394"/>
                </a:lnTo>
                <a:lnTo>
                  <a:pt x="105783" y="24945"/>
                </a:lnTo>
                <a:lnTo>
                  <a:pt x="65575" y="55181"/>
                </a:lnTo>
                <a:lnTo>
                  <a:pt x="34945" y="97257"/>
                </a:lnTo>
                <a:lnTo>
                  <a:pt x="15841" y="150070"/>
                </a:lnTo>
                <a:lnTo>
                  <a:pt x="12209" y="170095"/>
                </a:lnTo>
                <a:lnTo>
                  <a:pt x="51365" y="176831"/>
                </a:lnTo>
                <a:lnTo>
                  <a:pt x="61750" y="178235"/>
                </a:lnTo>
                <a:lnTo>
                  <a:pt x="69750" y="177393"/>
                </a:lnTo>
                <a:lnTo>
                  <a:pt x="91731" y="144833"/>
                </a:lnTo>
                <a:lnTo>
                  <a:pt x="94941" y="135571"/>
                </a:lnTo>
                <a:lnTo>
                  <a:pt x="114835" y="103046"/>
                </a:lnTo>
                <a:lnTo>
                  <a:pt x="144623" y="79258"/>
                </a:lnTo>
                <a:lnTo>
                  <a:pt x="183252" y="66101"/>
                </a:lnTo>
                <a:lnTo>
                  <a:pt x="205461" y="64417"/>
                </a:lnTo>
                <a:lnTo>
                  <a:pt x="356947" y="64417"/>
                </a:lnTo>
                <a:lnTo>
                  <a:pt x="350058" y="55970"/>
                </a:lnTo>
                <a:lnTo>
                  <a:pt x="311876" y="25366"/>
                </a:lnTo>
                <a:lnTo>
                  <a:pt x="263879" y="6394"/>
                </a:lnTo>
                <a:lnTo>
                  <a:pt x="228092" y="710"/>
                </a:lnTo>
                <a:lnTo>
                  <a:pt x="209251" y="0"/>
                </a:lnTo>
                <a:close/>
              </a:path>
              <a:path extrusionOk="0" h="610234" w="891540">
                <a:moveTo>
                  <a:pt x="845405" y="64417"/>
                </a:moveTo>
                <a:lnTo>
                  <a:pt x="693920" y="64417"/>
                </a:lnTo>
                <a:lnTo>
                  <a:pt x="705103" y="64838"/>
                </a:lnTo>
                <a:lnTo>
                  <a:pt x="715919" y="66101"/>
                </a:lnTo>
                <a:lnTo>
                  <a:pt x="754864" y="79153"/>
                </a:lnTo>
                <a:lnTo>
                  <a:pt x="783704" y="105362"/>
                </a:lnTo>
                <a:lnTo>
                  <a:pt x="800019" y="145254"/>
                </a:lnTo>
                <a:lnTo>
                  <a:pt x="802094" y="170937"/>
                </a:lnTo>
                <a:lnTo>
                  <a:pt x="801650" y="183173"/>
                </a:lnTo>
                <a:lnTo>
                  <a:pt x="790362" y="231749"/>
                </a:lnTo>
                <a:lnTo>
                  <a:pt x="773073" y="266089"/>
                </a:lnTo>
                <a:lnTo>
                  <a:pt x="748917" y="300193"/>
                </a:lnTo>
                <a:lnTo>
                  <a:pt x="718550" y="334401"/>
                </a:lnTo>
                <a:lnTo>
                  <a:pt x="497580" y="557160"/>
                </a:lnTo>
                <a:lnTo>
                  <a:pt x="494072" y="562353"/>
                </a:lnTo>
                <a:lnTo>
                  <a:pt x="489581" y="573580"/>
                </a:lnTo>
                <a:lnTo>
                  <a:pt x="488458" y="579054"/>
                </a:lnTo>
                <a:lnTo>
                  <a:pt x="488458" y="610070"/>
                </a:lnTo>
                <a:lnTo>
                  <a:pt x="890961" y="610070"/>
                </a:lnTo>
                <a:lnTo>
                  <a:pt x="890961" y="557020"/>
                </a:lnTo>
                <a:lnTo>
                  <a:pt x="888575" y="550845"/>
                </a:lnTo>
                <a:lnTo>
                  <a:pt x="886751" y="549020"/>
                </a:lnTo>
                <a:lnTo>
                  <a:pt x="594978" y="549020"/>
                </a:lnTo>
                <a:lnTo>
                  <a:pt x="766574" y="373899"/>
                </a:lnTo>
                <a:lnTo>
                  <a:pt x="801703" y="336401"/>
                </a:lnTo>
                <a:lnTo>
                  <a:pt x="832728" y="298430"/>
                </a:lnTo>
                <a:lnTo>
                  <a:pt x="857174" y="258721"/>
                </a:lnTo>
                <a:lnTo>
                  <a:pt x="873488" y="215908"/>
                </a:lnTo>
                <a:lnTo>
                  <a:pt x="879172" y="167990"/>
                </a:lnTo>
                <a:lnTo>
                  <a:pt x="878304" y="148728"/>
                </a:lnTo>
                <a:lnTo>
                  <a:pt x="865278" y="97257"/>
                </a:lnTo>
                <a:lnTo>
                  <a:pt x="848753" y="68522"/>
                </a:lnTo>
                <a:lnTo>
                  <a:pt x="845405" y="64417"/>
                </a:lnTo>
                <a:close/>
              </a:path>
              <a:path extrusionOk="0" h="610234" w="891540">
                <a:moveTo>
                  <a:pt x="872576" y="538916"/>
                </a:moveTo>
                <a:lnTo>
                  <a:pt x="662343" y="538916"/>
                </a:lnTo>
                <a:lnTo>
                  <a:pt x="654264" y="539100"/>
                </a:lnTo>
                <a:lnTo>
                  <a:pt x="611925" y="544915"/>
                </a:lnTo>
                <a:lnTo>
                  <a:pt x="594978" y="549020"/>
                </a:lnTo>
                <a:lnTo>
                  <a:pt x="886751" y="549020"/>
                </a:lnTo>
                <a:lnTo>
                  <a:pt x="879032" y="541302"/>
                </a:lnTo>
                <a:lnTo>
                  <a:pt x="872576" y="538916"/>
                </a:lnTo>
                <a:close/>
              </a:path>
              <a:path extrusionOk="0" h="610234" w="891540">
                <a:moveTo>
                  <a:pt x="697709" y="0"/>
                </a:moveTo>
                <a:lnTo>
                  <a:pt x="642686" y="6394"/>
                </a:lnTo>
                <a:lnTo>
                  <a:pt x="594241" y="24945"/>
                </a:lnTo>
                <a:lnTo>
                  <a:pt x="554033" y="55181"/>
                </a:lnTo>
                <a:lnTo>
                  <a:pt x="523403" y="97257"/>
                </a:lnTo>
                <a:lnTo>
                  <a:pt x="504299" y="150070"/>
                </a:lnTo>
                <a:lnTo>
                  <a:pt x="500668" y="170095"/>
                </a:lnTo>
                <a:lnTo>
                  <a:pt x="539823" y="176831"/>
                </a:lnTo>
                <a:lnTo>
                  <a:pt x="550209" y="178235"/>
                </a:lnTo>
                <a:lnTo>
                  <a:pt x="558208" y="177393"/>
                </a:lnTo>
                <a:lnTo>
                  <a:pt x="580190" y="144833"/>
                </a:lnTo>
                <a:lnTo>
                  <a:pt x="583400" y="135571"/>
                </a:lnTo>
                <a:lnTo>
                  <a:pt x="603294" y="103046"/>
                </a:lnTo>
                <a:lnTo>
                  <a:pt x="633081" y="79258"/>
                </a:lnTo>
                <a:lnTo>
                  <a:pt x="671711" y="66101"/>
                </a:lnTo>
                <a:lnTo>
                  <a:pt x="693920" y="64417"/>
                </a:lnTo>
                <a:lnTo>
                  <a:pt x="845405" y="64417"/>
                </a:lnTo>
                <a:lnTo>
                  <a:pt x="838517" y="55970"/>
                </a:lnTo>
                <a:lnTo>
                  <a:pt x="800335" y="25366"/>
                </a:lnTo>
                <a:lnTo>
                  <a:pt x="752338" y="6394"/>
                </a:lnTo>
                <a:lnTo>
                  <a:pt x="716550" y="710"/>
                </a:lnTo>
                <a:lnTo>
                  <a:pt x="69770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8" name="Google Shape;368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78693" y="2610375"/>
            <a:ext cx="11336185" cy="9894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" name="Google Shape;373;p25"/>
          <p:cNvGrpSpPr/>
          <p:nvPr/>
        </p:nvGrpSpPr>
        <p:grpSpPr>
          <a:xfrm>
            <a:off x="17021095" y="520893"/>
            <a:ext cx="2614486" cy="1356256"/>
            <a:chOff x="17021095" y="520893"/>
            <a:chExt cx="2614486" cy="1356256"/>
          </a:xfrm>
        </p:grpSpPr>
        <p:pic>
          <p:nvPicPr>
            <p:cNvPr id="374" name="Google Shape;374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021095" y="520893"/>
              <a:ext cx="2614486" cy="13562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5" name="Google Shape;375;p25"/>
            <p:cNvSpPr/>
            <p:nvPr/>
          </p:nvSpPr>
          <p:spPr>
            <a:xfrm>
              <a:off x="17072737" y="560026"/>
              <a:ext cx="2369820" cy="1228090"/>
            </a:xfrm>
            <a:custGeom>
              <a:rect b="b" l="l" r="r" t="t"/>
              <a:pathLst>
                <a:path extrusionOk="0" h="1228089" w="2369819">
                  <a:moveTo>
                    <a:pt x="825017" y="908278"/>
                  </a:moveTo>
                  <a:lnTo>
                    <a:pt x="822960" y="895007"/>
                  </a:lnTo>
                  <a:lnTo>
                    <a:pt x="421919" y="960081"/>
                  </a:lnTo>
                  <a:lnTo>
                    <a:pt x="378802" y="708748"/>
                  </a:lnTo>
                  <a:lnTo>
                    <a:pt x="357708" y="712317"/>
                  </a:lnTo>
                  <a:lnTo>
                    <a:pt x="400799" y="963510"/>
                  </a:lnTo>
                  <a:lnTo>
                    <a:pt x="0" y="1028534"/>
                  </a:lnTo>
                  <a:lnTo>
                    <a:pt x="2044" y="1041819"/>
                  </a:lnTo>
                  <a:lnTo>
                    <a:pt x="403072" y="976757"/>
                  </a:lnTo>
                  <a:lnTo>
                    <a:pt x="446201" y="1228064"/>
                  </a:lnTo>
                  <a:lnTo>
                    <a:pt x="467296" y="1224508"/>
                  </a:lnTo>
                  <a:lnTo>
                    <a:pt x="424192" y="973328"/>
                  </a:lnTo>
                  <a:lnTo>
                    <a:pt x="825017" y="908278"/>
                  </a:lnTo>
                  <a:close/>
                </a:path>
                <a:path extrusionOk="0" h="1228089" w="2369819">
                  <a:moveTo>
                    <a:pt x="858240" y="93700"/>
                  </a:moveTo>
                  <a:lnTo>
                    <a:pt x="832637" y="35318"/>
                  </a:lnTo>
                  <a:lnTo>
                    <a:pt x="797839" y="13957"/>
                  </a:lnTo>
                  <a:lnTo>
                    <a:pt x="752652" y="1778"/>
                  </a:lnTo>
                  <a:lnTo>
                    <a:pt x="703427" y="0"/>
                  </a:lnTo>
                  <a:lnTo>
                    <a:pt x="653948" y="8026"/>
                  </a:lnTo>
                  <a:lnTo>
                    <a:pt x="607961" y="25234"/>
                  </a:lnTo>
                  <a:lnTo>
                    <a:pt x="569252" y="51041"/>
                  </a:lnTo>
                  <a:lnTo>
                    <a:pt x="543496" y="82232"/>
                  </a:lnTo>
                  <a:lnTo>
                    <a:pt x="533488" y="114515"/>
                  </a:lnTo>
                  <a:lnTo>
                    <a:pt x="538822" y="145516"/>
                  </a:lnTo>
                  <a:lnTo>
                    <a:pt x="559104" y="172872"/>
                  </a:lnTo>
                  <a:lnTo>
                    <a:pt x="593902" y="194246"/>
                  </a:lnTo>
                  <a:lnTo>
                    <a:pt x="639089" y="206425"/>
                  </a:lnTo>
                  <a:lnTo>
                    <a:pt x="688301" y="208203"/>
                  </a:lnTo>
                  <a:lnTo>
                    <a:pt x="737781" y="200190"/>
                  </a:lnTo>
                  <a:lnTo>
                    <a:pt x="783742" y="182981"/>
                  </a:lnTo>
                  <a:lnTo>
                    <a:pt x="822413" y="157213"/>
                  </a:lnTo>
                  <a:lnTo>
                    <a:pt x="848220" y="125984"/>
                  </a:lnTo>
                  <a:lnTo>
                    <a:pt x="858240" y="93700"/>
                  </a:lnTo>
                  <a:close/>
                </a:path>
                <a:path extrusionOk="0" h="1228089" w="2369819">
                  <a:moveTo>
                    <a:pt x="2369591" y="584365"/>
                  </a:moveTo>
                  <a:lnTo>
                    <a:pt x="2351417" y="521169"/>
                  </a:lnTo>
                  <a:lnTo>
                    <a:pt x="2305113" y="465658"/>
                  </a:lnTo>
                  <a:lnTo>
                    <a:pt x="2271636" y="442036"/>
                  </a:lnTo>
                  <a:lnTo>
                    <a:pt x="2231402" y="421868"/>
                  </a:lnTo>
                  <a:lnTo>
                    <a:pt x="2186101" y="406171"/>
                  </a:lnTo>
                  <a:lnTo>
                    <a:pt x="2137930" y="395541"/>
                  </a:lnTo>
                  <a:lnTo>
                    <a:pt x="2087714" y="389864"/>
                  </a:lnTo>
                  <a:lnTo>
                    <a:pt x="2036241" y="389001"/>
                  </a:lnTo>
                  <a:lnTo>
                    <a:pt x="1984336" y="392811"/>
                  </a:lnTo>
                  <a:lnTo>
                    <a:pt x="1932787" y="401180"/>
                  </a:lnTo>
                  <a:lnTo>
                    <a:pt x="1882419" y="413981"/>
                  </a:lnTo>
                  <a:lnTo>
                    <a:pt x="1834032" y="431050"/>
                  </a:lnTo>
                  <a:lnTo>
                    <a:pt x="1788426" y="452285"/>
                  </a:lnTo>
                  <a:lnTo>
                    <a:pt x="1746415" y="477545"/>
                  </a:lnTo>
                  <a:lnTo>
                    <a:pt x="1708810" y="506704"/>
                  </a:lnTo>
                  <a:lnTo>
                    <a:pt x="1677504" y="538480"/>
                  </a:lnTo>
                  <a:lnTo>
                    <a:pt x="1653730" y="571373"/>
                  </a:lnTo>
                  <a:lnTo>
                    <a:pt x="1628457" y="638479"/>
                  </a:lnTo>
                  <a:lnTo>
                    <a:pt x="1626793" y="671690"/>
                  </a:lnTo>
                  <a:lnTo>
                    <a:pt x="1632331" y="703986"/>
                  </a:lnTo>
                  <a:lnTo>
                    <a:pt x="1664665" y="763841"/>
                  </a:lnTo>
                  <a:lnTo>
                    <a:pt x="1724761" y="813993"/>
                  </a:lnTo>
                  <a:lnTo>
                    <a:pt x="1765007" y="834174"/>
                  </a:lnTo>
                  <a:lnTo>
                    <a:pt x="1810308" y="849871"/>
                  </a:lnTo>
                  <a:lnTo>
                    <a:pt x="1858467" y="860501"/>
                  </a:lnTo>
                  <a:lnTo>
                    <a:pt x="1908683" y="866178"/>
                  </a:lnTo>
                  <a:lnTo>
                    <a:pt x="1960156" y="867041"/>
                  </a:lnTo>
                  <a:lnTo>
                    <a:pt x="2012061" y="863231"/>
                  </a:lnTo>
                  <a:lnTo>
                    <a:pt x="2063597" y="854862"/>
                  </a:lnTo>
                  <a:lnTo>
                    <a:pt x="2113965" y="842073"/>
                  </a:lnTo>
                  <a:lnTo>
                    <a:pt x="2162352" y="825004"/>
                  </a:lnTo>
                  <a:lnTo>
                    <a:pt x="2207945" y="803783"/>
                  </a:lnTo>
                  <a:lnTo>
                    <a:pt x="2249932" y="778535"/>
                  </a:lnTo>
                  <a:lnTo>
                    <a:pt x="2287524" y="749388"/>
                  </a:lnTo>
                  <a:lnTo>
                    <a:pt x="2318855" y="717600"/>
                  </a:lnTo>
                  <a:lnTo>
                    <a:pt x="2342642" y="684707"/>
                  </a:lnTo>
                  <a:lnTo>
                    <a:pt x="2367927" y="617575"/>
                  </a:lnTo>
                  <a:lnTo>
                    <a:pt x="2369591" y="5843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6" name="Google Shape;376;p25"/>
          <p:cNvGrpSpPr/>
          <p:nvPr/>
        </p:nvGrpSpPr>
        <p:grpSpPr>
          <a:xfrm>
            <a:off x="1079254" y="574540"/>
            <a:ext cx="7098150" cy="1030257"/>
            <a:chOff x="1079254" y="574540"/>
            <a:chExt cx="7098150" cy="1030257"/>
          </a:xfrm>
        </p:grpSpPr>
        <p:pic>
          <p:nvPicPr>
            <p:cNvPr id="377" name="Google Shape;377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79254" y="574540"/>
              <a:ext cx="7098150" cy="10302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" name="Google Shape;378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21344" y="574540"/>
              <a:ext cx="7013968" cy="9460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9" name="Google Shape;379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13583" y="1836661"/>
            <a:ext cx="10588774" cy="50936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5"/>
          <p:cNvSpPr/>
          <p:nvPr/>
        </p:nvSpPr>
        <p:spPr>
          <a:xfrm>
            <a:off x="18438964" y="11536595"/>
            <a:ext cx="890269" cy="617220"/>
          </a:xfrm>
          <a:custGeom>
            <a:rect b="b" l="l" r="r" t="t"/>
            <a:pathLst>
              <a:path extrusionOk="0" h="617220" w="890269">
                <a:moveTo>
                  <a:pt x="356947" y="64417"/>
                </a:moveTo>
                <a:lnTo>
                  <a:pt x="205461" y="64417"/>
                </a:lnTo>
                <a:lnTo>
                  <a:pt x="216645" y="64838"/>
                </a:lnTo>
                <a:lnTo>
                  <a:pt x="227460" y="66101"/>
                </a:lnTo>
                <a:lnTo>
                  <a:pt x="266405" y="79153"/>
                </a:lnTo>
                <a:lnTo>
                  <a:pt x="295246" y="105362"/>
                </a:lnTo>
                <a:lnTo>
                  <a:pt x="311560" y="145254"/>
                </a:lnTo>
                <a:lnTo>
                  <a:pt x="313635" y="170937"/>
                </a:lnTo>
                <a:lnTo>
                  <a:pt x="313192" y="183173"/>
                </a:lnTo>
                <a:lnTo>
                  <a:pt x="301903" y="231749"/>
                </a:lnTo>
                <a:lnTo>
                  <a:pt x="284615" y="266089"/>
                </a:lnTo>
                <a:lnTo>
                  <a:pt x="260458" y="300193"/>
                </a:lnTo>
                <a:lnTo>
                  <a:pt x="230091" y="334401"/>
                </a:lnTo>
                <a:lnTo>
                  <a:pt x="9122" y="557160"/>
                </a:lnTo>
                <a:lnTo>
                  <a:pt x="5613" y="562353"/>
                </a:lnTo>
                <a:lnTo>
                  <a:pt x="1122" y="573580"/>
                </a:lnTo>
                <a:lnTo>
                  <a:pt x="0" y="579054"/>
                </a:lnTo>
                <a:lnTo>
                  <a:pt x="0" y="610069"/>
                </a:lnTo>
                <a:lnTo>
                  <a:pt x="402503" y="610069"/>
                </a:lnTo>
                <a:lnTo>
                  <a:pt x="402503" y="557020"/>
                </a:lnTo>
                <a:lnTo>
                  <a:pt x="400117" y="550845"/>
                </a:lnTo>
                <a:lnTo>
                  <a:pt x="398292" y="549020"/>
                </a:lnTo>
                <a:lnTo>
                  <a:pt x="106520" y="549020"/>
                </a:lnTo>
                <a:lnTo>
                  <a:pt x="278115" y="373899"/>
                </a:lnTo>
                <a:lnTo>
                  <a:pt x="313245" y="336401"/>
                </a:lnTo>
                <a:lnTo>
                  <a:pt x="344269" y="298430"/>
                </a:lnTo>
                <a:lnTo>
                  <a:pt x="368715" y="258721"/>
                </a:lnTo>
                <a:lnTo>
                  <a:pt x="385030" y="215908"/>
                </a:lnTo>
                <a:lnTo>
                  <a:pt x="390714" y="167990"/>
                </a:lnTo>
                <a:lnTo>
                  <a:pt x="389845" y="148728"/>
                </a:lnTo>
                <a:lnTo>
                  <a:pt x="376820" y="97257"/>
                </a:lnTo>
                <a:lnTo>
                  <a:pt x="360294" y="68522"/>
                </a:lnTo>
                <a:lnTo>
                  <a:pt x="356947" y="64417"/>
                </a:lnTo>
                <a:close/>
              </a:path>
              <a:path extrusionOk="0" h="617220" w="890269">
                <a:moveTo>
                  <a:pt x="384118" y="538916"/>
                </a:moveTo>
                <a:lnTo>
                  <a:pt x="173884" y="538916"/>
                </a:lnTo>
                <a:lnTo>
                  <a:pt x="165806" y="539100"/>
                </a:lnTo>
                <a:lnTo>
                  <a:pt x="123466" y="544915"/>
                </a:lnTo>
                <a:lnTo>
                  <a:pt x="106520" y="549020"/>
                </a:lnTo>
                <a:lnTo>
                  <a:pt x="398292" y="549020"/>
                </a:lnTo>
                <a:lnTo>
                  <a:pt x="390573" y="541302"/>
                </a:lnTo>
                <a:lnTo>
                  <a:pt x="384118" y="538916"/>
                </a:lnTo>
                <a:close/>
              </a:path>
              <a:path extrusionOk="0" h="617220" w="890269">
                <a:moveTo>
                  <a:pt x="209251" y="0"/>
                </a:moveTo>
                <a:lnTo>
                  <a:pt x="154227" y="6394"/>
                </a:lnTo>
                <a:lnTo>
                  <a:pt x="105783" y="24945"/>
                </a:lnTo>
                <a:lnTo>
                  <a:pt x="65575" y="55181"/>
                </a:lnTo>
                <a:lnTo>
                  <a:pt x="34945" y="97257"/>
                </a:lnTo>
                <a:lnTo>
                  <a:pt x="15841" y="150070"/>
                </a:lnTo>
                <a:lnTo>
                  <a:pt x="12209" y="170095"/>
                </a:lnTo>
                <a:lnTo>
                  <a:pt x="51365" y="176831"/>
                </a:lnTo>
                <a:lnTo>
                  <a:pt x="61750" y="178235"/>
                </a:lnTo>
                <a:lnTo>
                  <a:pt x="69750" y="177393"/>
                </a:lnTo>
                <a:lnTo>
                  <a:pt x="91731" y="144833"/>
                </a:lnTo>
                <a:lnTo>
                  <a:pt x="94941" y="135571"/>
                </a:lnTo>
                <a:lnTo>
                  <a:pt x="114835" y="103046"/>
                </a:lnTo>
                <a:lnTo>
                  <a:pt x="144623" y="79258"/>
                </a:lnTo>
                <a:lnTo>
                  <a:pt x="183252" y="66101"/>
                </a:lnTo>
                <a:lnTo>
                  <a:pt x="205461" y="64417"/>
                </a:lnTo>
                <a:lnTo>
                  <a:pt x="356947" y="64417"/>
                </a:lnTo>
                <a:lnTo>
                  <a:pt x="350058" y="55970"/>
                </a:lnTo>
                <a:lnTo>
                  <a:pt x="311876" y="25366"/>
                </a:lnTo>
                <a:lnTo>
                  <a:pt x="263879" y="6394"/>
                </a:lnTo>
                <a:lnTo>
                  <a:pt x="228092" y="710"/>
                </a:lnTo>
                <a:lnTo>
                  <a:pt x="209251" y="0"/>
                </a:lnTo>
                <a:close/>
              </a:path>
              <a:path extrusionOk="0" h="617220" w="890269">
                <a:moveTo>
                  <a:pt x="534069" y="441237"/>
                </a:moveTo>
                <a:lnTo>
                  <a:pt x="525930" y="442220"/>
                </a:lnTo>
                <a:lnTo>
                  <a:pt x="517509" y="445868"/>
                </a:lnTo>
                <a:lnTo>
                  <a:pt x="485090" y="459341"/>
                </a:lnTo>
                <a:lnTo>
                  <a:pt x="503509" y="507312"/>
                </a:lnTo>
                <a:lnTo>
                  <a:pt x="528035" y="548810"/>
                </a:lnTo>
                <a:lnTo>
                  <a:pt x="561954" y="581729"/>
                </a:lnTo>
                <a:lnTo>
                  <a:pt x="607188" y="605017"/>
                </a:lnTo>
                <a:lnTo>
                  <a:pt x="644765" y="613859"/>
                </a:lnTo>
                <a:lnTo>
                  <a:pt x="689289" y="616806"/>
                </a:lnTo>
                <a:lnTo>
                  <a:pt x="709787" y="616043"/>
                </a:lnTo>
                <a:lnTo>
                  <a:pt x="748732" y="609938"/>
                </a:lnTo>
                <a:lnTo>
                  <a:pt x="784915" y="597623"/>
                </a:lnTo>
                <a:lnTo>
                  <a:pt x="831175" y="568809"/>
                </a:lnTo>
                <a:lnTo>
                  <a:pt x="847162" y="552810"/>
                </a:lnTo>
                <a:lnTo>
                  <a:pt x="688446" y="552810"/>
                </a:lnTo>
                <a:lnTo>
                  <a:pt x="672132" y="552152"/>
                </a:lnTo>
                <a:lnTo>
                  <a:pt x="632029" y="542284"/>
                </a:lnTo>
                <a:lnTo>
                  <a:pt x="595820" y="516601"/>
                </a:lnTo>
                <a:lnTo>
                  <a:pt x="573085" y="485024"/>
                </a:lnTo>
                <a:lnTo>
                  <a:pt x="559612" y="456815"/>
                </a:lnTo>
                <a:lnTo>
                  <a:pt x="555963" y="449237"/>
                </a:lnTo>
                <a:lnTo>
                  <a:pt x="550069" y="444605"/>
                </a:lnTo>
                <a:lnTo>
                  <a:pt x="534069" y="441237"/>
                </a:lnTo>
                <a:close/>
              </a:path>
              <a:path extrusionOk="0" h="617220" w="890269">
                <a:moveTo>
                  <a:pt x="847911" y="64417"/>
                </a:moveTo>
                <a:lnTo>
                  <a:pt x="696446" y="64417"/>
                </a:lnTo>
                <a:lnTo>
                  <a:pt x="707603" y="64812"/>
                </a:lnTo>
                <a:lnTo>
                  <a:pt x="718339" y="65996"/>
                </a:lnTo>
                <a:lnTo>
                  <a:pt x="756969" y="78627"/>
                </a:lnTo>
                <a:lnTo>
                  <a:pt x="790572" y="112414"/>
                </a:lnTo>
                <a:lnTo>
                  <a:pt x="802861" y="154517"/>
                </a:lnTo>
                <a:lnTo>
                  <a:pt x="803330" y="168463"/>
                </a:lnTo>
                <a:lnTo>
                  <a:pt x="802887" y="178673"/>
                </a:lnTo>
                <a:lnTo>
                  <a:pt x="790993" y="219434"/>
                </a:lnTo>
                <a:lnTo>
                  <a:pt x="761469" y="249932"/>
                </a:lnTo>
                <a:lnTo>
                  <a:pt x="726339" y="265247"/>
                </a:lnTo>
                <a:lnTo>
                  <a:pt x="679289" y="272984"/>
                </a:lnTo>
                <a:lnTo>
                  <a:pt x="660659" y="273668"/>
                </a:lnTo>
                <a:lnTo>
                  <a:pt x="660659" y="327981"/>
                </a:lnTo>
                <a:lnTo>
                  <a:pt x="703498" y="330086"/>
                </a:lnTo>
                <a:lnTo>
                  <a:pt x="752048" y="341006"/>
                </a:lnTo>
                <a:lnTo>
                  <a:pt x="793230" y="367268"/>
                </a:lnTo>
                <a:lnTo>
                  <a:pt x="811624" y="404871"/>
                </a:lnTo>
                <a:lnTo>
                  <a:pt x="815106" y="437027"/>
                </a:lnTo>
                <a:lnTo>
                  <a:pt x="815070" y="441237"/>
                </a:lnTo>
                <a:lnTo>
                  <a:pt x="807176" y="479130"/>
                </a:lnTo>
                <a:lnTo>
                  <a:pt x="783178" y="515759"/>
                </a:lnTo>
                <a:lnTo>
                  <a:pt x="743601" y="542705"/>
                </a:lnTo>
                <a:lnTo>
                  <a:pt x="703735" y="552178"/>
                </a:lnTo>
                <a:lnTo>
                  <a:pt x="688446" y="552810"/>
                </a:lnTo>
                <a:lnTo>
                  <a:pt x="847162" y="552810"/>
                </a:lnTo>
                <a:lnTo>
                  <a:pt x="874120" y="511970"/>
                </a:lnTo>
                <a:lnTo>
                  <a:pt x="889119" y="457341"/>
                </a:lnTo>
                <a:lnTo>
                  <a:pt x="890119" y="437027"/>
                </a:lnTo>
                <a:lnTo>
                  <a:pt x="888251" y="410607"/>
                </a:lnTo>
                <a:lnTo>
                  <a:pt x="873304" y="364715"/>
                </a:lnTo>
                <a:lnTo>
                  <a:pt x="843648" y="328086"/>
                </a:lnTo>
                <a:lnTo>
                  <a:pt x="799440" y="301982"/>
                </a:lnTo>
                <a:lnTo>
                  <a:pt x="771810" y="293035"/>
                </a:lnTo>
                <a:lnTo>
                  <a:pt x="783520" y="288983"/>
                </a:lnTo>
                <a:lnTo>
                  <a:pt x="824491" y="267458"/>
                </a:lnTo>
                <a:lnTo>
                  <a:pt x="854542" y="236275"/>
                </a:lnTo>
                <a:lnTo>
                  <a:pt x="872383" y="194146"/>
                </a:lnTo>
                <a:lnTo>
                  <a:pt x="876646" y="154517"/>
                </a:lnTo>
                <a:lnTo>
                  <a:pt x="875830" y="137439"/>
                </a:lnTo>
                <a:lnTo>
                  <a:pt x="873383" y="121150"/>
                </a:lnTo>
                <a:lnTo>
                  <a:pt x="869304" y="105651"/>
                </a:lnTo>
                <a:lnTo>
                  <a:pt x="863594" y="90942"/>
                </a:lnTo>
                <a:lnTo>
                  <a:pt x="856410" y="77153"/>
                </a:lnTo>
                <a:lnTo>
                  <a:pt x="847911" y="64417"/>
                </a:lnTo>
                <a:close/>
              </a:path>
              <a:path extrusionOk="0" h="617220" w="890269">
                <a:moveTo>
                  <a:pt x="700656" y="0"/>
                </a:moveTo>
                <a:lnTo>
                  <a:pt x="645396" y="6394"/>
                </a:lnTo>
                <a:lnTo>
                  <a:pt x="596768" y="24945"/>
                </a:lnTo>
                <a:lnTo>
                  <a:pt x="556586" y="55181"/>
                </a:lnTo>
                <a:lnTo>
                  <a:pt x="526351" y="97257"/>
                </a:lnTo>
                <a:lnTo>
                  <a:pt x="507246" y="150070"/>
                </a:lnTo>
                <a:lnTo>
                  <a:pt x="503615" y="170095"/>
                </a:lnTo>
                <a:lnTo>
                  <a:pt x="542771" y="176831"/>
                </a:lnTo>
                <a:lnTo>
                  <a:pt x="553156" y="178235"/>
                </a:lnTo>
                <a:lnTo>
                  <a:pt x="561015" y="177393"/>
                </a:lnTo>
                <a:lnTo>
                  <a:pt x="582716" y="144833"/>
                </a:lnTo>
                <a:lnTo>
                  <a:pt x="585926" y="135571"/>
                </a:lnTo>
                <a:lnTo>
                  <a:pt x="605820" y="103046"/>
                </a:lnTo>
                <a:lnTo>
                  <a:pt x="635607" y="79258"/>
                </a:lnTo>
                <a:lnTo>
                  <a:pt x="674447" y="66101"/>
                </a:lnTo>
                <a:lnTo>
                  <a:pt x="696446" y="64417"/>
                </a:lnTo>
                <a:lnTo>
                  <a:pt x="847911" y="64417"/>
                </a:lnTo>
                <a:lnTo>
                  <a:pt x="838096" y="52733"/>
                </a:lnTo>
                <a:lnTo>
                  <a:pt x="801493" y="24209"/>
                </a:lnTo>
                <a:lnTo>
                  <a:pt x="754811" y="6157"/>
                </a:lnTo>
                <a:lnTo>
                  <a:pt x="719445" y="684"/>
                </a:lnTo>
                <a:lnTo>
                  <a:pt x="700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99791" y="2505118"/>
            <a:ext cx="11599328" cy="9946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oogle Shape;386;p26"/>
          <p:cNvGrpSpPr/>
          <p:nvPr/>
        </p:nvGrpSpPr>
        <p:grpSpPr>
          <a:xfrm>
            <a:off x="17021095" y="520893"/>
            <a:ext cx="2614486" cy="1356256"/>
            <a:chOff x="17021095" y="520893"/>
            <a:chExt cx="2614486" cy="1356256"/>
          </a:xfrm>
        </p:grpSpPr>
        <p:pic>
          <p:nvPicPr>
            <p:cNvPr id="387" name="Google Shape;387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021095" y="520893"/>
              <a:ext cx="2614486" cy="13562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8" name="Google Shape;388;p26"/>
            <p:cNvSpPr/>
            <p:nvPr/>
          </p:nvSpPr>
          <p:spPr>
            <a:xfrm>
              <a:off x="17072737" y="560026"/>
              <a:ext cx="2369820" cy="1228090"/>
            </a:xfrm>
            <a:custGeom>
              <a:rect b="b" l="l" r="r" t="t"/>
              <a:pathLst>
                <a:path extrusionOk="0" h="1228089" w="2369819">
                  <a:moveTo>
                    <a:pt x="825017" y="908278"/>
                  </a:moveTo>
                  <a:lnTo>
                    <a:pt x="822960" y="895007"/>
                  </a:lnTo>
                  <a:lnTo>
                    <a:pt x="421919" y="960081"/>
                  </a:lnTo>
                  <a:lnTo>
                    <a:pt x="378802" y="708748"/>
                  </a:lnTo>
                  <a:lnTo>
                    <a:pt x="357708" y="712317"/>
                  </a:lnTo>
                  <a:lnTo>
                    <a:pt x="400799" y="963510"/>
                  </a:lnTo>
                  <a:lnTo>
                    <a:pt x="0" y="1028534"/>
                  </a:lnTo>
                  <a:lnTo>
                    <a:pt x="2044" y="1041819"/>
                  </a:lnTo>
                  <a:lnTo>
                    <a:pt x="403072" y="976757"/>
                  </a:lnTo>
                  <a:lnTo>
                    <a:pt x="446201" y="1228064"/>
                  </a:lnTo>
                  <a:lnTo>
                    <a:pt x="467296" y="1224508"/>
                  </a:lnTo>
                  <a:lnTo>
                    <a:pt x="424192" y="973328"/>
                  </a:lnTo>
                  <a:lnTo>
                    <a:pt x="825017" y="908278"/>
                  </a:lnTo>
                  <a:close/>
                </a:path>
                <a:path extrusionOk="0" h="1228089" w="2369819">
                  <a:moveTo>
                    <a:pt x="858240" y="93700"/>
                  </a:moveTo>
                  <a:lnTo>
                    <a:pt x="832637" y="35318"/>
                  </a:lnTo>
                  <a:lnTo>
                    <a:pt x="797839" y="13957"/>
                  </a:lnTo>
                  <a:lnTo>
                    <a:pt x="752652" y="1778"/>
                  </a:lnTo>
                  <a:lnTo>
                    <a:pt x="703427" y="0"/>
                  </a:lnTo>
                  <a:lnTo>
                    <a:pt x="653948" y="8026"/>
                  </a:lnTo>
                  <a:lnTo>
                    <a:pt x="607961" y="25234"/>
                  </a:lnTo>
                  <a:lnTo>
                    <a:pt x="569252" y="51041"/>
                  </a:lnTo>
                  <a:lnTo>
                    <a:pt x="543496" y="82232"/>
                  </a:lnTo>
                  <a:lnTo>
                    <a:pt x="533488" y="114515"/>
                  </a:lnTo>
                  <a:lnTo>
                    <a:pt x="538822" y="145516"/>
                  </a:lnTo>
                  <a:lnTo>
                    <a:pt x="559104" y="172872"/>
                  </a:lnTo>
                  <a:lnTo>
                    <a:pt x="593902" y="194246"/>
                  </a:lnTo>
                  <a:lnTo>
                    <a:pt x="639089" y="206425"/>
                  </a:lnTo>
                  <a:lnTo>
                    <a:pt x="688301" y="208203"/>
                  </a:lnTo>
                  <a:lnTo>
                    <a:pt x="737781" y="200190"/>
                  </a:lnTo>
                  <a:lnTo>
                    <a:pt x="783742" y="182981"/>
                  </a:lnTo>
                  <a:lnTo>
                    <a:pt x="822413" y="157213"/>
                  </a:lnTo>
                  <a:lnTo>
                    <a:pt x="848220" y="125984"/>
                  </a:lnTo>
                  <a:lnTo>
                    <a:pt x="858240" y="93700"/>
                  </a:lnTo>
                  <a:close/>
                </a:path>
                <a:path extrusionOk="0" h="1228089" w="2369819">
                  <a:moveTo>
                    <a:pt x="2369591" y="584365"/>
                  </a:moveTo>
                  <a:lnTo>
                    <a:pt x="2351417" y="521169"/>
                  </a:lnTo>
                  <a:lnTo>
                    <a:pt x="2305113" y="465658"/>
                  </a:lnTo>
                  <a:lnTo>
                    <a:pt x="2271636" y="442036"/>
                  </a:lnTo>
                  <a:lnTo>
                    <a:pt x="2231402" y="421868"/>
                  </a:lnTo>
                  <a:lnTo>
                    <a:pt x="2186101" y="406171"/>
                  </a:lnTo>
                  <a:lnTo>
                    <a:pt x="2137930" y="395541"/>
                  </a:lnTo>
                  <a:lnTo>
                    <a:pt x="2087714" y="389864"/>
                  </a:lnTo>
                  <a:lnTo>
                    <a:pt x="2036241" y="389001"/>
                  </a:lnTo>
                  <a:lnTo>
                    <a:pt x="1984336" y="392811"/>
                  </a:lnTo>
                  <a:lnTo>
                    <a:pt x="1932787" y="401180"/>
                  </a:lnTo>
                  <a:lnTo>
                    <a:pt x="1882419" y="413981"/>
                  </a:lnTo>
                  <a:lnTo>
                    <a:pt x="1834032" y="431050"/>
                  </a:lnTo>
                  <a:lnTo>
                    <a:pt x="1788426" y="452285"/>
                  </a:lnTo>
                  <a:lnTo>
                    <a:pt x="1746415" y="477545"/>
                  </a:lnTo>
                  <a:lnTo>
                    <a:pt x="1708810" y="506704"/>
                  </a:lnTo>
                  <a:lnTo>
                    <a:pt x="1677504" y="538480"/>
                  </a:lnTo>
                  <a:lnTo>
                    <a:pt x="1653730" y="571373"/>
                  </a:lnTo>
                  <a:lnTo>
                    <a:pt x="1628457" y="638479"/>
                  </a:lnTo>
                  <a:lnTo>
                    <a:pt x="1626793" y="671690"/>
                  </a:lnTo>
                  <a:lnTo>
                    <a:pt x="1632331" y="703986"/>
                  </a:lnTo>
                  <a:lnTo>
                    <a:pt x="1664665" y="763841"/>
                  </a:lnTo>
                  <a:lnTo>
                    <a:pt x="1724761" y="813993"/>
                  </a:lnTo>
                  <a:lnTo>
                    <a:pt x="1765007" y="834174"/>
                  </a:lnTo>
                  <a:lnTo>
                    <a:pt x="1810308" y="849871"/>
                  </a:lnTo>
                  <a:lnTo>
                    <a:pt x="1858467" y="860501"/>
                  </a:lnTo>
                  <a:lnTo>
                    <a:pt x="1908683" y="866178"/>
                  </a:lnTo>
                  <a:lnTo>
                    <a:pt x="1960156" y="867041"/>
                  </a:lnTo>
                  <a:lnTo>
                    <a:pt x="2012061" y="863231"/>
                  </a:lnTo>
                  <a:lnTo>
                    <a:pt x="2063597" y="854862"/>
                  </a:lnTo>
                  <a:lnTo>
                    <a:pt x="2113965" y="842073"/>
                  </a:lnTo>
                  <a:lnTo>
                    <a:pt x="2162352" y="825004"/>
                  </a:lnTo>
                  <a:lnTo>
                    <a:pt x="2207945" y="803783"/>
                  </a:lnTo>
                  <a:lnTo>
                    <a:pt x="2249932" y="778535"/>
                  </a:lnTo>
                  <a:lnTo>
                    <a:pt x="2287524" y="749388"/>
                  </a:lnTo>
                  <a:lnTo>
                    <a:pt x="2318855" y="717600"/>
                  </a:lnTo>
                  <a:lnTo>
                    <a:pt x="2342642" y="684707"/>
                  </a:lnTo>
                  <a:lnTo>
                    <a:pt x="2367927" y="617575"/>
                  </a:lnTo>
                  <a:lnTo>
                    <a:pt x="2369591" y="5843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9" name="Google Shape;389;p26"/>
          <p:cNvGrpSpPr/>
          <p:nvPr/>
        </p:nvGrpSpPr>
        <p:grpSpPr>
          <a:xfrm>
            <a:off x="1079254" y="574540"/>
            <a:ext cx="7098150" cy="1030257"/>
            <a:chOff x="1079254" y="574540"/>
            <a:chExt cx="7098150" cy="1030257"/>
          </a:xfrm>
        </p:grpSpPr>
        <p:pic>
          <p:nvPicPr>
            <p:cNvPr id="390" name="Google Shape;390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79254" y="574540"/>
              <a:ext cx="7098150" cy="10302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" name="Google Shape;391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21344" y="574540"/>
              <a:ext cx="7013968" cy="9460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2" name="Google Shape;392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13583" y="1836661"/>
            <a:ext cx="10588774" cy="50936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26"/>
          <p:cNvSpPr/>
          <p:nvPr/>
        </p:nvSpPr>
        <p:spPr>
          <a:xfrm>
            <a:off x="18438964" y="11536595"/>
            <a:ext cx="913765" cy="610235"/>
          </a:xfrm>
          <a:custGeom>
            <a:rect b="b" l="l" r="r" t="t"/>
            <a:pathLst>
              <a:path extrusionOk="0" h="610234" w="913765">
                <a:moveTo>
                  <a:pt x="356947" y="64417"/>
                </a:moveTo>
                <a:lnTo>
                  <a:pt x="205461" y="64417"/>
                </a:lnTo>
                <a:lnTo>
                  <a:pt x="216645" y="64838"/>
                </a:lnTo>
                <a:lnTo>
                  <a:pt x="227460" y="66101"/>
                </a:lnTo>
                <a:lnTo>
                  <a:pt x="266405" y="79153"/>
                </a:lnTo>
                <a:lnTo>
                  <a:pt x="295246" y="105362"/>
                </a:lnTo>
                <a:lnTo>
                  <a:pt x="311560" y="145254"/>
                </a:lnTo>
                <a:lnTo>
                  <a:pt x="313635" y="170937"/>
                </a:lnTo>
                <a:lnTo>
                  <a:pt x="313192" y="183173"/>
                </a:lnTo>
                <a:lnTo>
                  <a:pt x="301903" y="231749"/>
                </a:lnTo>
                <a:lnTo>
                  <a:pt x="284615" y="266089"/>
                </a:lnTo>
                <a:lnTo>
                  <a:pt x="260458" y="300193"/>
                </a:lnTo>
                <a:lnTo>
                  <a:pt x="230091" y="334401"/>
                </a:lnTo>
                <a:lnTo>
                  <a:pt x="9122" y="557160"/>
                </a:lnTo>
                <a:lnTo>
                  <a:pt x="5613" y="562353"/>
                </a:lnTo>
                <a:lnTo>
                  <a:pt x="1122" y="573580"/>
                </a:lnTo>
                <a:lnTo>
                  <a:pt x="0" y="579054"/>
                </a:lnTo>
                <a:lnTo>
                  <a:pt x="0" y="610070"/>
                </a:lnTo>
                <a:lnTo>
                  <a:pt x="402503" y="610070"/>
                </a:lnTo>
                <a:lnTo>
                  <a:pt x="402503" y="557020"/>
                </a:lnTo>
                <a:lnTo>
                  <a:pt x="400117" y="550845"/>
                </a:lnTo>
                <a:lnTo>
                  <a:pt x="398292" y="549020"/>
                </a:lnTo>
                <a:lnTo>
                  <a:pt x="106520" y="549020"/>
                </a:lnTo>
                <a:lnTo>
                  <a:pt x="278115" y="373899"/>
                </a:lnTo>
                <a:lnTo>
                  <a:pt x="313245" y="336401"/>
                </a:lnTo>
                <a:lnTo>
                  <a:pt x="344269" y="298430"/>
                </a:lnTo>
                <a:lnTo>
                  <a:pt x="368715" y="258721"/>
                </a:lnTo>
                <a:lnTo>
                  <a:pt x="385030" y="215908"/>
                </a:lnTo>
                <a:lnTo>
                  <a:pt x="390714" y="167990"/>
                </a:lnTo>
                <a:lnTo>
                  <a:pt x="389845" y="148728"/>
                </a:lnTo>
                <a:lnTo>
                  <a:pt x="376820" y="97257"/>
                </a:lnTo>
                <a:lnTo>
                  <a:pt x="360294" y="68522"/>
                </a:lnTo>
                <a:lnTo>
                  <a:pt x="356947" y="64417"/>
                </a:lnTo>
                <a:close/>
              </a:path>
              <a:path extrusionOk="0" h="610234" w="913765">
                <a:moveTo>
                  <a:pt x="384118" y="538916"/>
                </a:moveTo>
                <a:lnTo>
                  <a:pt x="173884" y="538916"/>
                </a:lnTo>
                <a:lnTo>
                  <a:pt x="165806" y="539100"/>
                </a:lnTo>
                <a:lnTo>
                  <a:pt x="123466" y="544915"/>
                </a:lnTo>
                <a:lnTo>
                  <a:pt x="106520" y="549020"/>
                </a:lnTo>
                <a:lnTo>
                  <a:pt x="398292" y="549020"/>
                </a:lnTo>
                <a:lnTo>
                  <a:pt x="390573" y="541302"/>
                </a:lnTo>
                <a:lnTo>
                  <a:pt x="384118" y="538916"/>
                </a:lnTo>
                <a:close/>
              </a:path>
              <a:path extrusionOk="0" h="610234" w="913765">
                <a:moveTo>
                  <a:pt x="209251" y="0"/>
                </a:moveTo>
                <a:lnTo>
                  <a:pt x="154227" y="6394"/>
                </a:lnTo>
                <a:lnTo>
                  <a:pt x="105783" y="24945"/>
                </a:lnTo>
                <a:lnTo>
                  <a:pt x="65575" y="55181"/>
                </a:lnTo>
                <a:lnTo>
                  <a:pt x="34945" y="97257"/>
                </a:lnTo>
                <a:lnTo>
                  <a:pt x="15841" y="150070"/>
                </a:lnTo>
                <a:lnTo>
                  <a:pt x="12209" y="170095"/>
                </a:lnTo>
                <a:lnTo>
                  <a:pt x="51365" y="176831"/>
                </a:lnTo>
                <a:lnTo>
                  <a:pt x="61750" y="178235"/>
                </a:lnTo>
                <a:lnTo>
                  <a:pt x="69750" y="177393"/>
                </a:lnTo>
                <a:lnTo>
                  <a:pt x="91731" y="144833"/>
                </a:lnTo>
                <a:lnTo>
                  <a:pt x="94941" y="135571"/>
                </a:lnTo>
                <a:lnTo>
                  <a:pt x="114835" y="103046"/>
                </a:lnTo>
                <a:lnTo>
                  <a:pt x="144623" y="79258"/>
                </a:lnTo>
                <a:lnTo>
                  <a:pt x="183252" y="66101"/>
                </a:lnTo>
                <a:lnTo>
                  <a:pt x="205461" y="64417"/>
                </a:lnTo>
                <a:lnTo>
                  <a:pt x="356947" y="64417"/>
                </a:lnTo>
                <a:lnTo>
                  <a:pt x="350058" y="55970"/>
                </a:lnTo>
                <a:lnTo>
                  <a:pt x="311876" y="25366"/>
                </a:lnTo>
                <a:lnTo>
                  <a:pt x="263879" y="6394"/>
                </a:lnTo>
                <a:lnTo>
                  <a:pt x="228092" y="710"/>
                </a:lnTo>
                <a:lnTo>
                  <a:pt x="209251" y="0"/>
                </a:lnTo>
                <a:close/>
              </a:path>
              <a:path extrusionOk="0" h="610234" w="913765">
                <a:moveTo>
                  <a:pt x="821912" y="451342"/>
                </a:moveTo>
                <a:lnTo>
                  <a:pt x="756232" y="451342"/>
                </a:lnTo>
                <a:lnTo>
                  <a:pt x="756232" y="610070"/>
                </a:lnTo>
                <a:lnTo>
                  <a:pt x="821912" y="610070"/>
                </a:lnTo>
                <a:lnTo>
                  <a:pt x="821912" y="451342"/>
                </a:lnTo>
                <a:close/>
              </a:path>
              <a:path extrusionOk="0" h="610234" w="913765">
                <a:moveTo>
                  <a:pt x="821912" y="6736"/>
                </a:moveTo>
                <a:lnTo>
                  <a:pt x="752022" y="6736"/>
                </a:lnTo>
                <a:lnTo>
                  <a:pt x="458565" y="396187"/>
                </a:lnTo>
                <a:lnTo>
                  <a:pt x="466144" y="434501"/>
                </a:lnTo>
                <a:lnTo>
                  <a:pt x="482844" y="451342"/>
                </a:lnTo>
                <a:lnTo>
                  <a:pt x="902469" y="451342"/>
                </a:lnTo>
                <a:lnTo>
                  <a:pt x="906539" y="449798"/>
                </a:lnTo>
                <a:lnTo>
                  <a:pt x="909065" y="446711"/>
                </a:lnTo>
                <a:lnTo>
                  <a:pt x="911872" y="443623"/>
                </a:lnTo>
                <a:lnTo>
                  <a:pt x="913276" y="439834"/>
                </a:lnTo>
                <a:lnTo>
                  <a:pt x="913276" y="392398"/>
                </a:lnTo>
                <a:lnTo>
                  <a:pt x="539823" y="392398"/>
                </a:lnTo>
                <a:lnTo>
                  <a:pt x="759600" y="93047"/>
                </a:lnTo>
                <a:lnTo>
                  <a:pt x="821912" y="93047"/>
                </a:lnTo>
                <a:lnTo>
                  <a:pt x="821912" y="6736"/>
                </a:lnTo>
                <a:close/>
              </a:path>
              <a:path extrusionOk="0" h="610234" w="913765">
                <a:moveTo>
                  <a:pt x="821912" y="93047"/>
                </a:moveTo>
                <a:lnTo>
                  <a:pt x="759600" y="93047"/>
                </a:lnTo>
                <a:lnTo>
                  <a:pt x="758811" y="99757"/>
                </a:lnTo>
                <a:lnTo>
                  <a:pt x="756232" y="136272"/>
                </a:lnTo>
                <a:lnTo>
                  <a:pt x="756232" y="392398"/>
                </a:lnTo>
                <a:lnTo>
                  <a:pt x="821912" y="392398"/>
                </a:lnTo>
                <a:lnTo>
                  <a:pt x="821912" y="930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4" name="Google Shape;394;p26" title="DemoLab.mp4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96325" y="2558901"/>
            <a:ext cx="14930888" cy="995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" name="Google Shape;399;p27"/>
          <p:cNvGrpSpPr/>
          <p:nvPr/>
        </p:nvGrpSpPr>
        <p:grpSpPr>
          <a:xfrm>
            <a:off x="17021095" y="520893"/>
            <a:ext cx="2614486" cy="1356256"/>
            <a:chOff x="17021095" y="520893"/>
            <a:chExt cx="2614486" cy="1356256"/>
          </a:xfrm>
        </p:grpSpPr>
        <p:pic>
          <p:nvPicPr>
            <p:cNvPr id="400" name="Google Shape;400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021095" y="520893"/>
              <a:ext cx="2614486" cy="13562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1" name="Google Shape;401;p27"/>
            <p:cNvSpPr/>
            <p:nvPr/>
          </p:nvSpPr>
          <p:spPr>
            <a:xfrm>
              <a:off x="17072737" y="560026"/>
              <a:ext cx="2369820" cy="1228090"/>
            </a:xfrm>
            <a:custGeom>
              <a:rect b="b" l="l" r="r" t="t"/>
              <a:pathLst>
                <a:path extrusionOk="0" h="1228089" w="2369819">
                  <a:moveTo>
                    <a:pt x="825017" y="908278"/>
                  </a:moveTo>
                  <a:lnTo>
                    <a:pt x="822960" y="895007"/>
                  </a:lnTo>
                  <a:lnTo>
                    <a:pt x="421919" y="960081"/>
                  </a:lnTo>
                  <a:lnTo>
                    <a:pt x="378802" y="708748"/>
                  </a:lnTo>
                  <a:lnTo>
                    <a:pt x="357708" y="712317"/>
                  </a:lnTo>
                  <a:lnTo>
                    <a:pt x="400799" y="963510"/>
                  </a:lnTo>
                  <a:lnTo>
                    <a:pt x="0" y="1028534"/>
                  </a:lnTo>
                  <a:lnTo>
                    <a:pt x="2044" y="1041819"/>
                  </a:lnTo>
                  <a:lnTo>
                    <a:pt x="403072" y="976757"/>
                  </a:lnTo>
                  <a:lnTo>
                    <a:pt x="446201" y="1228064"/>
                  </a:lnTo>
                  <a:lnTo>
                    <a:pt x="467296" y="1224508"/>
                  </a:lnTo>
                  <a:lnTo>
                    <a:pt x="424192" y="973328"/>
                  </a:lnTo>
                  <a:lnTo>
                    <a:pt x="825017" y="908278"/>
                  </a:lnTo>
                  <a:close/>
                </a:path>
                <a:path extrusionOk="0" h="1228089" w="2369819">
                  <a:moveTo>
                    <a:pt x="858240" y="93700"/>
                  </a:moveTo>
                  <a:lnTo>
                    <a:pt x="832637" y="35318"/>
                  </a:lnTo>
                  <a:lnTo>
                    <a:pt x="797839" y="13957"/>
                  </a:lnTo>
                  <a:lnTo>
                    <a:pt x="752652" y="1778"/>
                  </a:lnTo>
                  <a:lnTo>
                    <a:pt x="703427" y="0"/>
                  </a:lnTo>
                  <a:lnTo>
                    <a:pt x="653948" y="8026"/>
                  </a:lnTo>
                  <a:lnTo>
                    <a:pt x="607961" y="25234"/>
                  </a:lnTo>
                  <a:lnTo>
                    <a:pt x="569252" y="51041"/>
                  </a:lnTo>
                  <a:lnTo>
                    <a:pt x="543496" y="82232"/>
                  </a:lnTo>
                  <a:lnTo>
                    <a:pt x="533488" y="114515"/>
                  </a:lnTo>
                  <a:lnTo>
                    <a:pt x="538822" y="145516"/>
                  </a:lnTo>
                  <a:lnTo>
                    <a:pt x="559104" y="172872"/>
                  </a:lnTo>
                  <a:lnTo>
                    <a:pt x="593902" y="194246"/>
                  </a:lnTo>
                  <a:lnTo>
                    <a:pt x="639089" y="206425"/>
                  </a:lnTo>
                  <a:lnTo>
                    <a:pt x="688301" y="208203"/>
                  </a:lnTo>
                  <a:lnTo>
                    <a:pt x="737781" y="200190"/>
                  </a:lnTo>
                  <a:lnTo>
                    <a:pt x="783742" y="182981"/>
                  </a:lnTo>
                  <a:lnTo>
                    <a:pt x="822413" y="157213"/>
                  </a:lnTo>
                  <a:lnTo>
                    <a:pt x="848220" y="125984"/>
                  </a:lnTo>
                  <a:lnTo>
                    <a:pt x="858240" y="93700"/>
                  </a:lnTo>
                  <a:close/>
                </a:path>
                <a:path extrusionOk="0" h="1228089" w="2369819">
                  <a:moveTo>
                    <a:pt x="2369591" y="584365"/>
                  </a:moveTo>
                  <a:lnTo>
                    <a:pt x="2351417" y="521169"/>
                  </a:lnTo>
                  <a:lnTo>
                    <a:pt x="2305113" y="465658"/>
                  </a:lnTo>
                  <a:lnTo>
                    <a:pt x="2271636" y="442036"/>
                  </a:lnTo>
                  <a:lnTo>
                    <a:pt x="2231402" y="421868"/>
                  </a:lnTo>
                  <a:lnTo>
                    <a:pt x="2186101" y="406171"/>
                  </a:lnTo>
                  <a:lnTo>
                    <a:pt x="2137930" y="395541"/>
                  </a:lnTo>
                  <a:lnTo>
                    <a:pt x="2087714" y="389864"/>
                  </a:lnTo>
                  <a:lnTo>
                    <a:pt x="2036241" y="389001"/>
                  </a:lnTo>
                  <a:lnTo>
                    <a:pt x="1984336" y="392811"/>
                  </a:lnTo>
                  <a:lnTo>
                    <a:pt x="1932787" y="401180"/>
                  </a:lnTo>
                  <a:lnTo>
                    <a:pt x="1882419" y="413981"/>
                  </a:lnTo>
                  <a:lnTo>
                    <a:pt x="1834032" y="431050"/>
                  </a:lnTo>
                  <a:lnTo>
                    <a:pt x="1788426" y="452285"/>
                  </a:lnTo>
                  <a:lnTo>
                    <a:pt x="1746415" y="477545"/>
                  </a:lnTo>
                  <a:lnTo>
                    <a:pt x="1708810" y="506704"/>
                  </a:lnTo>
                  <a:lnTo>
                    <a:pt x="1677504" y="538480"/>
                  </a:lnTo>
                  <a:lnTo>
                    <a:pt x="1653730" y="571373"/>
                  </a:lnTo>
                  <a:lnTo>
                    <a:pt x="1628457" y="638479"/>
                  </a:lnTo>
                  <a:lnTo>
                    <a:pt x="1626793" y="671690"/>
                  </a:lnTo>
                  <a:lnTo>
                    <a:pt x="1632331" y="703986"/>
                  </a:lnTo>
                  <a:lnTo>
                    <a:pt x="1664665" y="763841"/>
                  </a:lnTo>
                  <a:lnTo>
                    <a:pt x="1724761" y="813993"/>
                  </a:lnTo>
                  <a:lnTo>
                    <a:pt x="1765007" y="834174"/>
                  </a:lnTo>
                  <a:lnTo>
                    <a:pt x="1810308" y="849871"/>
                  </a:lnTo>
                  <a:lnTo>
                    <a:pt x="1858467" y="860501"/>
                  </a:lnTo>
                  <a:lnTo>
                    <a:pt x="1908683" y="866178"/>
                  </a:lnTo>
                  <a:lnTo>
                    <a:pt x="1960156" y="867041"/>
                  </a:lnTo>
                  <a:lnTo>
                    <a:pt x="2012061" y="863231"/>
                  </a:lnTo>
                  <a:lnTo>
                    <a:pt x="2063597" y="854862"/>
                  </a:lnTo>
                  <a:lnTo>
                    <a:pt x="2113965" y="842073"/>
                  </a:lnTo>
                  <a:lnTo>
                    <a:pt x="2162352" y="825004"/>
                  </a:lnTo>
                  <a:lnTo>
                    <a:pt x="2207945" y="803783"/>
                  </a:lnTo>
                  <a:lnTo>
                    <a:pt x="2249932" y="778535"/>
                  </a:lnTo>
                  <a:lnTo>
                    <a:pt x="2287524" y="749388"/>
                  </a:lnTo>
                  <a:lnTo>
                    <a:pt x="2318855" y="717600"/>
                  </a:lnTo>
                  <a:lnTo>
                    <a:pt x="2342642" y="684707"/>
                  </a:lnTo>
                  <a:lnTo>
                    <a:pt x="2367927" y="617575"/>
                  </a:lnTo>
                  <a:lnTo>
                    <a:pt x="2369591" y="5843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2" name="Google Shape;402;p27"/>
          <p:cNvGrpSpPr/>
          <p:nvPr/>
        </p:nvGrpSpPr>
        <p:grpSpPr>
          <a:xfrm>
            <a:off x="1079254" y="574540"/>
            <a:ext cx="7098150" cy="1030257"/>
            <a:chOff x="1079254" y="574540"/>
            <a:chExt cx="7098150" cy="1030257"/>
          </a:xfrm>
        </p:grpSpPr>
        <p:pic>
          <p:nvPicPr>
            <p:cNvPr id="403" name="Google Shape;403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79254" y="574540"/>
              <a:ext cx="7098150" cy="10302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" name="Google Shape;404;p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21344" y="574540"/>
              <a:ext cx="7013968" cy="9460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5" name="Google Shape;405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13583" y="2021265"/>
            <a:ext cx="9288662" cy="621227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7"/>
          <p:cNvSpPr/>
          <p:nvPr/>
        </p:nvSpPr>
        <p:spPr>
          <a:xfrm>
            <a:off x="18438964" y="11536595"/>
            <a:ext cx="881380" cy="617220"/>
          </a:xfrm>
          <a:custGeom>
            <a:rect b="b" l="l" r="r" t="t"/>
            <a:pathLst>
              <a:path extrusionOk="0" h="617220" w="881380">
                <a:moveTo>
                  <a:pt x="356947" y="64417"/>
                </a:moveTo>
                <a:lnTo>
                  <a:pt x="205461" y="64417"/>
                </a:lnTo>
                <a:lnTo>
                  <a:pt x="216645" y="64838"/>
                </a:lnTo>
                <a:lnTo>
                  <a:pt x="227460" y="66101"/>
                </a:lnTo>
                <a:lnTo>
                  <a:pt x="266405" y="79153"/>
                </a:lnTo>
                <a:lnTo>
                  <a:pt x="295246" y="105362"/>
                </a:lnTo>
                <a:lnTo>
                  <a:pt x="311560" y="145254"/>
                </a:lnTo>
                <a:lnTo>
                  <a:pt x="313635" y="170937"/>
                </a:lnTo>
                <a:lnTo>
                  <a:pt x="313192" y="183173"/>
                </a:lnTo>
                <a:lnTo>
                  <a:pt x="301903" y="231749"/>
                </a:lnTo>
                <a:lnTo>
                  <a:pt x="284615" y="266089"/>
                </a:lnTo>
                <a:lnTo>
                  <a:pt x="260458" y="300193"/>
                </a:lnTo>
                <a:lnTo>
                  <a:pt x="230091" y="334401"/>
                </a:lnTo>
                <a:lnTo>
                  <a:pt x="9122" y="557160"/>
                </a:lnTo>
                <a:lnTo>
                  <a:pt x="5613" y="562353"/>
                </a:lnTo>
                <a:lnTo>
                  <a:pt x="1122" y="573580"/>
                </a:lnTo>
                <a:lnTo>
                  <a:pt x="0" y="579054"/>
                </a:lnTo>
                <a:lnTo>
                  <a:pt x="0" y="610069"/>
                </a:lnTo>
                <a:lnTo>
                  <a:pt x="402503" y="610069"/>
                </a:lnTo>
                <a:lnTo>
                  <a:pt x="402503" y="557020"/>
                </a:lnTo>
                <a:lnTo>
                  <a:pt x="400117" y="550845"/>
                </a:lnTo>
                <a:lnTo>
                  <a:pt x="398292" y="549020"/>
                </a:lnTo>
                <a:lnTo>
                  <a:pt x="106520" y="549020"/>
                </a:lnTo>
                <a:lnTo>
                  <a:pt x="278115" y="373899"/>
                </a:lnTo>
                <a:lnTo>
                  <a:pt x="313245" y="336401"/>
                </a:lnTo>
                <a:lnTo>
                  <a:pt x="344269" y="298430"/>
                </a:lnTo>
                <a:lnTo>
                  <a:pt x="368715" y="258721"/>
                </a:lnTo>
                <a:lnTo>
                  <a:pt x="385030" y="215908"/>
                </a:lnTo>
                <a:lnTo>
                  <a:pt x="390714" y="167990"/>
                </a:lnTo>
                <a:lnTo>
                  <a:pt x="389845" y="148728"/>
                </a:lnTo>
                <a:lnTo>
                  <a:pt x="376820" y="97257"/>
                </a:lnTo>
                <a:lnTo>
                  <a:pt x="360294" y="68522"/>
                </a:lnTo>
                <a:lnTo>
                  <a:pt x="356947" y="64417"/>
                </a:lnTo>
                <a:close/>
              </a:path>
              <a:path extrusionOk="0" h="617220" w="881380">
                <a:moveTo>
                  <a:pt x="384118" y="538916"/>
                </a:moveTo>
                <a:lnTo>
                  <a:pt x="173884" y="538916"/>
                </a:lnTo>
                <a:lnTo>
                  <a:pt x="165806" y="539100"/>
                </a:lnTo>
                <a:lnTo>
                  <a:pt x="123466" y="544915"/>
                </a:lnTo>
                <a:lnTo>
                  <a:pt x="106520" y="549020"/>
                </a:lnTo>
                <a:lnTo>
                  <a:pt x="398292" y="549020"/>
                </a:lnTo>
                <a:lnTo>
                  <a:pt x="390573" y="541302"/>
                </a:lnTo>
                <a:lnTo>
                  <a:pt x="384118" y="538916"/>
                </a:lnTo>
                <a:close/>
              </a:path>
              <a:path extrusionOk="0" h="617220" w="881380">
                <a:moveTo>
                  <a:pt x="209251" y="0"/>
                </a:moveTo>
                <a:lnTo>
                  <a:pt x="154227" y="6394"/>
                </a:lnTo>
                <a:lnTo>
                  <a:pt x="105783" y="24945"/>
                </a:lnTo>
                <a:lnTo>
                  <a:pt x="65575" y="55181"/>
                </a:lnTo>
                <a:lnTo>
                  <a:pt x="34945" y="97257"/>
                </a:lnTo>
                <a:lnTo>
                  <a:pt x="15841" y="150070"/>
                </a:lnTo>
                <a:lnTo>
                  <a:pt x="12209" y="170095"/>
                </a:lnTo>
                <a:lnTo>
                  <a:pt x="51365" y="176831"/>
                </a:lnTo>
                <a:lnTo>
                  <a:pt x="61750" y="178235"/>
                </a:lnTo>
                <a:lnTo>
                  <a:pt x="69750" y="177393"/>
                </a:lnTo>
                <a:lnTo>
                  <a:pt x="91731" y="144833"/>
                </a:lnTo>
                <a:lnTo>
                  <a:pt x="94941" y="135571"/>
                </a:lnTo>
                <a:lnTo>
                  <a:pt x="114835" y="103046"/>
                </a:lnTo>
                <a:lnTo>
                  <a:pt x="144623" y="79258"/>
                </a:lnTo>
                <a:lnTo>
                  <a:pt x="183252" y="66101"/>
                </a:lnTo>
                <a:lnTo>
                  <a:pt x="205461" y="64417"/>
                </a:lnTo>
                <a:lnTo>
                  <a:pt x="356947" y="64417"/>
                </a:lnTo>
                <a:lnTo>
                  <a:pt x="350058" y="55970"/>
                </a:lnTo>
                <a:lnTo>
                  <a:pt x="311876" y="25366"/>
                </a:lnTo>
                <a:lnTo>
                  <a:pt x="263879" y="6394"/>
                </a:lnTo>
                <a:lnTo>
                  <a:pt x="228092" y="710"/>
                </a:lnTo>
                <a:lnTo>
                  <a:pt x="209251" y="0"/>
                </a:lnTo>
                <a:close/>
              </a:path>
              <a:path extrusionOk="0" h="617220" w="881380">
                <a:moveTo>
                  <a:pt x="544595" y="510286"/>
                </a:moveTo>
                <a:lnTo>
                  <a:pt x="530842" y="510286"/>
                </a:lnTo>
                <a:lnTo>
                  <a:pt x="524245" y="513935"/>
                </a:lnTo>
                <a:lnTo>
                  <a:pt x="519193" y="521233"/>
                </a:lnTo>
                <a:lnTo>
                  <a:pt x="496037" y="553231"/>
                </a:lnTo>
                <a:lnTo>
                  <a:pt x="528035" y="577229"/>
                </a:lnTo>
                <a:lnTo>
                  <a:pt x="567190" y="597439"/>
                </a:lnTo>
                <a:lnTo>
                  <a:pt x="613082" y="611333"/>
                </a:lnTo>
                <a:lnTo>
                  <a:pt x="650896" y="616464"/>
                </a:lnTo>
                <a:lnTo>
                  <a:pt x="664027" y="616806"/>
                </a:lnTo>
                <a:lnTo>
                  <a:pt x="686578" y="615885"/>
                </a:lnTo>
                <a:lnTo>
                  <a:pt x="729313" y="608517"/>
                </a:lnTo>
                <a:lnTo>
                  <a:pt x="768626" y="593913"/>
                </a:lnTo>
                <a:lnTo>
                  <a:pt x="802940" y="572861"/>
                </a:lnTo>
                <a:lnTo>
                  <a:pt x="825360" y="552389"/>
                </a:lnTo>
                <a:lnTo>
                  <a:pt x="667816" y="552389"/>
                </a:lnTo>
                <a:lnTo>
                  <a:pt x="654185" y="551994"/>
                </a:lnTo>
                <a:lnTo>
                  <a:pt x="609188" y="542626"/>
                </a:lnTo>
                <a:lnTo>
                  <a:pt x="569611" y="523759"/>
                </a:lnTo>
                <a:lnTo>
                  <a:pt x="550911" y="512531"/>
                </a:lnTo>
                <a:lnTo>
                  <a:pt x="544595" y="510286"/>
                </a:lnTo>
                <a:close/>
              </a:path>
              <a:path extrusionOk="0" h="617220" w="881380">
                <a:moveTo>
                  <a:pt x="840659" y="286720"/>
                </a:moveTo>
                <a:lnTo>
                  <a:pt x="672868" y="286720"/>
                </a:lnTo>
                <a:lnTo>
                  <a:pt x="688973" y="287272"/>
                </a:lnTo>
                <a:lnTo>
                  <a:pt x="704025" y="288930"/>
                </a:lnTo>
                <a:lnTo>
                  <a:pt x="742864" y="300430"/>
                </a:lnTo>
                <a:lnTo>
                  <a:pt x="780099" y="328823"/>
                </a:lnTo>
                <a:lnTo>
                  <a:pt x="800756" y="370847"/>
                </a:lnTo>
                <a:lnTo>
                  <a:pt x="805492" y="410081"/>
                </a:lnTo>
                <a:lnTo>
                  <a:pt x="804887" y="425896"/>
                </a:lnTo>
                <a:lnTo>
                  <a:pt x="795809" y="468604"/>
                </a:lnTo>
                <a:lnTo>
                  <a:pt x="776547" y="503734"/>
                </a:lnTo>
                <a:lnTo>
                  <a:pt x="748127" y="530074"/>
                </a:lnTo>
                <a:lnTo>
                  <a:pt x="711629" y="546705"/>
                </a:lnTo>
                <a:lnTo>
                  <a:pt x="667816" y="552389"/>
                </a:lnTo>
                <a:lnTo>
                  <a:pt x="825360" y="552389"/>
                </a:lnTo>
                <a:lnTo>
                  <a:pt x="854989" y="512128"/>
                </a:lnTo>
                <a:lnTo>
                  <a:pt x="871383" y="473498"/>
                </a:lnTo>
                <a:lnTo>
                  <a:pt x="879804" y="430133"/>
                </a:lnTo>
                <a:lnTo>
                  <a:pt x="880856" y="406713"/>
                </a:lnTo>
                <a:lnTo>
                  <a:pt x="880067" y="387503"/>
                </a:lnTo>
                <a:lnTo>
                  <a:pt x="868226" y="334296"/>
                </a:lnTo>
                <a:lnTo>
                  <a:pt x="843043" y="289378"/>
                </a:lnTo>
                <a:lnTo>
                  <a:pt x="840659" y="286720"/>
                </a:lnTo>
                <a:close/>
              </a:path>
              <a:path extrusionOk="0" h="617220" w="881380">
                <a:moveTo>
                  <a:pt x="862331" y="6736"/>
                </a:moveTo>
                <a:lnTo>
                  <a:pt x="576453" y="6736"/>
                </a:lnTo>
                <a:lnTo>
                  <a:pt x="528233" y="287667"/>
                </a:lnTo>
                <a:lnTo>
                  <a:pt x="528124" y="288851"/>
                </a:lnTo>
                <a:lnTo>
                  <a:pt x="575190" y="302719"/>
                </a:lnTo>
                <a:lnTo>
                  <a:pt x="587952" y="298798"/>
                </a:lnTo>
                <a:lnTo>
                  <a:pt x="600557" y="295456"/>
                </a:lnTo>
                <a:lnTo>
                  <a:pt x="649607" y="287667"/>
                </a:lnTo>
                <a:lnTo>
                  <a:pt x="672868" y="286720"/>
                </a:lnTo>
                <a:lnTo>
                  <a:pt x="840659" y="286720"/>
                </a:lnTo>
                <a:lnTo>
                  <a:pt x="831596" y="276615"/>
                </a:lnTo>
                <a:lnTo>
                  <a:pt x="788730" y="245906"/>
                </a:lnTo>
                <a:lnTo>
                  <a:pt x="759677" y="234512"/>
                </a:lnTo>
                <a:lnTo>
                  <a:pt x="601294" y="234512"/>
                </a:lnTo>
                <a:lnTo>
                  <a:pt x="629082" y="76206"/>
                </a:lnTo>
                <a:lnTo>
                  <a:pt x="818544" y="76206"/>
                </a:lnTo>
                <a:lnTo>
                  <a:pt x="829649" y="75574"/>
                </a:lnTo>
                <a:lnTo>
                  <a:pt x="861700" y="47234"/>
                </a:lnTo>
                <a:lnTo>
                  <a:pt x="862331" y="39576"/>
                </a:lnTo>
                <a:lnTo>
                  <a:pt x="862331" y="6736"/>
                </a:lnTo>
                <a:close/>
              </a:path>
              <a:path extrusionOk="0" h="617220" w="881380">
                <a:moveTo>
                  <a:pt x="688025" y="224408"/>
                </a:moveTo>
                <a:lnTo>
                  <a:pt x="667763" y="225039"/>
                </a:lnTo>
                <a:lnTo>
                  <a:pt x="646554" y="226934"/>
                </a:lnTo>
                <a:lnTo>
                  <a:pt x="624398" y="230091"/>
                </a:lnTo>
                <a:lnTo>
                  <a:pt x="601294" y="234512"/>
                </a:lnTo>
                <a:lnTo>
                  <a:pt x="759677" y="234512"/>
                </a:lnTo>
                <a:lnTo>
                  <a:pt x="752601" y="232223"/>
                </a:lnTo>
                <a:lnTo>
                  <a:pt x="732444" y="227881"/>
                </a:lnTo>
                <a:lnTo>
                  <a:pt x="710919" y="225276"/>
                </a:lnTo>
                <a:lnTo>
                  <a:pt x="688025" y="22440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7" name="Google Shape;407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26534" y="3316940"/>
            <a:ext cx="17077808" cy="5245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26525" y="3316951"/>
            <a:ext cx="17212451" cy="6468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Google Shape;413;p28"/>
          <p:cNvGrpSpPr/>
          <p:nvPr/>
        </p:nvGrpSpPr>
        <p:grpSpPr>
          <a:xfrm>
            <a:off x="17021095" y="520893"/>
            <a:ext cx="2614486" cy="1356256"/>
            <a:chOff x="17021095" y="520893"/>
            <a:chExt cx="2614486" cy="1356256"/>
          </a:xfrm>
        </p:grpSpPr>
        <p:pic>
          <p:nvPicPr>
            <p:cNvPr id="414" name="Google Shape;414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021095" y="520893"/>
              <a:ext cx="2614486" cy="13562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5" name="Google Shape;415;p28"/>
            <p:cNvSpPr/>
            <p:nvPr/>
          </p:nvSpPr>
          <p:spPr>
            <a:xfrm>
              <a:off x="17072737" y="560026"/>
              <a:ext cx="2369820" cy="1228090"/>
            </a:xfrm>
            <a:custGeom>
              <a:rect b="b" l="l" r="r" t="t"/>
              <a:pathLst>
                <a:path extrusionOk="0" h="1228089" w="2369819">
                  <a:moveTo>
                    <a:pt x="825017" y="908278"/>
                  </a:moveTo>
                  <a:lnTo>
                    <a:pt x="822960" y="895007"/>
                  </a:lnTo>
                  <a:lnTo>
                    <a:pt x="421919" y="960081"/>
                  </a:lnTo>
                  <a:lnTo>
                    <a:pt x="378802" y="708748"/>
                  </a:lnTo>
                  <a:lnTo>
                    <a:pt x="357708" y="712317"/>
                  </a:lnTo>
                  <a:lnTo>
                    <a:pt x="400799" y="963510"/>
                  </a:lnTo>
                  <a:lnTo>
                    <a:pt x="0" y="1028534"/>
                  </a:lnTo>
                  <a:lnTo>
                    <a:pt x="2044" y="1041819"/>
                  </a:lnTo>
                  <a:lnTo>
                    <a:pt x="403072" y="976757"/>
                  </a:lnTo>
                  <a:lnTo>
                    <a:pt x="446201" y="1228064"/>
                  </a:lnTo>
                  <a:lnTo>
                    <a:pt x="467296" y="1224508"/>
                  </a:lnTo>
                  <a:lnTo>
                    <a:pt x="424192" y="973328"/>
                  </a:lnTo>
                  <a:lnTo>
                    <a:pt x="825017" y="908278"/>
                  </a:lnTo>
                  <a:close/>
                </a:path>
                <a:path extrusionOk="0" h="1228089" w="2369819">
                  <a:moveTo>
                    <a:pt x="858240" y="93700"/>
                  </a:moveTo>
                  <a:lnTo>
                    <a:pt x="832637" y="35318"/>
                  </a:lnTo>
                  <a:lnTo>
                    <a:pt x="797839" y="13957"/>
                  </a:lnTo>
                  <a:lnTo>
                    <a:pt x="752652" y="1778"/>
                  </a:lnTo>
                  <a:lnTo>
                    <a:pt x="703427" y="0"/>
                  </a:lnTo>
                  <a:lnTo>
                    <a:pt x="653948" y="8026"/>
                  </a:lnTo>
                  <a:lnTo>
                    <a:pt x="607961" y="25234"/>
                  </a:lnTo>
                  <a:lnTo>
                    <a:pt x="569252" y="51041"/>
                  </a:lnTo>
                  <a:lnTo>
                    <a:pt x="543496" y="82232"/>
                  </a:lnTo>
                  <a:lnTo>
                    <a:pt x="533488" y="114515"/>
                  </a:lnTo>
                  <a:lnTo>
                    <a:pt x="538822" y="145516"/>
                  </a:lnTo>
                  <a:lnTo>
                    <a:pt x="559104" y="172872"/>
                  </a:lnTo>
                  <a:lnTo>
                    <a:pt x="593902" y="194246"/>
                  </a:lnTo>
                  <a:lnTo>
                    <a:pt x="639089" y="206425"/>
                  </a:lnTo>
                  <a:lnTo>
                    <a:pt x="688301" y="208203"/>
                  </a:lnTo>
                  <a:lnTo>
                    <a:pt x="737781" y="200190"/>
                  </a:lnTo>
                  <a:lnTo>
                    <a:pt x="783742" y="182981"/>
                  </a:lnTo>
                  <a:lnTo>
                    <a:pt x="822413" y="157213"/>
                  </a:lnTo>
                  <a:lnTo>
                    <a:pt x="848220" y="125984"/>
                  </a:lnTo>
                  <a:lnTo>
                    <a:pt x="858240" y="93700"/>
                  </a:lnTo>
                  <a:close/>
                </a:path>
                <a:path extrusionOk="0" h="1228089" w="2369819">
                  <a:moveTo>
                    <a:pt x="2369591" y="584365"/>
                  </a:moveTo>
                  <a:lnTo>
                    <a:pt x="2351417" y="521169"/>
                  </a:lnTo>
                  <a:lnTo>
                    <a:pt x="2305113" y="465658"/>
                  </a:lnTo>
                  <a:lnTo>
                    <a:pt x="2271636" y="442036"/>
                  </a:lnTo>
                  <a:lnTo>
                    <a:pt x="2231402" y="421868"/>
                  </a:lnTo>
                  <a:lnTo>
                    <a:pt x="2186101" y="406171"/>
                  </a:lnTo>
                  <a:lnTo>
                    <a:pt x="2137930" y="395541"/>
                  </a:lnTo>
                  <a:lnTo>
                    <a:pt x="2087714" y="389864"/>
                  </a:lnTo>
                  <a:lnTo>
                    <a:pt x="2036241" y="389001"/>
                  </a:lnTo>
                  <a:lnTo>
                    <a:pt x="1984336" y="392811"/>
                  </a:lnTo>
                  <a:lnTo>
                    <a:pt x="1932787" y="401180"/>
                  </a:lnTo>
                  <a:lnTo>
                    <a:pt x="1882419" y="413981"/>
                  </a:lnTo>
                  <a:lnTo>
                    <a:pt x="1834032" y="431050"/>
                  </a:lnTo>
                  <a:lnTo>
                    <a:pt x="1788426" y="452285"/>
                  </a:lnTo>
                  <a:lnTo>
                    <a:pt x="1746415" y="477545"/>
                  </a:lnTo>
                  <a:lnTo>
                    <a:pt x="1708810" y="506704"/>
                  </a:lnTo>
                  <a:lnTo>
                    <a:pt x="1677504" y="538480"/>
                  </a:lnTo>
                  <a:lnTo>
                    <a:pt x="1653730" y="571373"/>
                  </a:lnTo>
                  <a:lnTo>
                    <a:pt x="1628457" y="638479"/>
                  </a:lnTo>
                  <a:lnTo>
                    <a:pt x="1626793" y="671690"/>
                  </a:lnTo>
                  <a:lnTo>
                    <a:pt x="1632331" y="703986"/>
                  </a:lnTo>
                  <a:lnTo>
                    <a:pt x="1664665" y="763841"/>
                  </a:lnTo>
                  <a:lnTo>
                    <a:pt x="1724761" y="813993"/>
                  </a:lnTo>
                  <a:lnTo>
                    <a:pt x="1765007" y="834174"/>
                  </a:lnTo>
                  <a:lnTo>
                    <a:pt x="1810308" y="849871"/>
                  </a:lnTo>
                  <a:lnTo>
                    <a:pt x="1858467" y="860501"/>
                  </a:lnTo>
                  <a:lnTo>
                    <a:pt x="1908683" y="866178"/>
                  </a:lnTo>
                  <a:lnTo>
                    <a:pt x="1960156" y="867041"/>
                  </a:lnTo>
                  <a:lnTo>
                    <a:pt x="2012061" y="863231"/>
                  </a:lnTo>
                  <a:lnTo>
                    <a:pt x="2063597" y="854862"/>
                  </a:lnTo>
                  <a:lnTo>
                    <a:pt x="2113965" y="842073"/>
                  </a:lnTo>
                  <a:lnTo>
                    <a:pt x="2162352" y="825004"/>
                  </a:lnTo>
                  <a:lnTo>
                    <a:pt x="2207945" y="803783"/>
                  </a:lnTo>
                  <a:lnTo>
                    <a:pt x="2249932" y="778535"/>
                  </a:lnTo>
                  <a:lnTo>
                    <a:pt x="2287524" y="749388"/>
                  </a:lnTo>
                  <a:lnTo>
                    <a:pt x="2318855" y="717600"/>
                  </a:lnTo>
                  <a:lnTo>
                    <a:pt x="2342642" y="684707"/>
                  </a:lnTo>
                  <a:lnTo>
                    <a:pt x="2367927" y="617575"/>
                  </a:lnTo>
                  <a:lnTo>
                    <a:pt x="2369591" y="5843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6" name="Google Shape;416;p28"/>
          <p:cNvGrpSpPr/>
          <p:nvPr/>
        </p:nvGrpSpPr>
        <p:grpSpPr>
          <a:xfrm>
            <a:off x="1079254" y="574540"/>
            <a:ext cx="7098150" cy="1030257"/>
            <a:chOff x="1079254" y="574540"/>
            <a:chExt cx="7098150" cy="1030257"/>
          </a:xfrm>
        </p:grpSpPr>
        <p:pic>
          <p:nvPicPr>
            <p:cNvPr id="417" name="Google Shape;417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79254" y="574540"/>
              <a:ext cx="7098150" cy="10302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" name="Google Shape;418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21344" y="574540"/>
              <a:ext cx="7013968" cy="9460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9" name="Google Shape;419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13583" y="1848197"/>
            <a:ext cx="9288662" cy="621227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28"/>
          <p:cNvSpPr/>
          <p:nvPr/>
        </p:nvSpPr>
        <p:spPr>
          <a:xfrm>
            <a:off x="18438964" y="11536595"/>
            <a:ext cx="901065" cy="617220"/>
          </a:xfrm>
          <a:custGeom>
            <a:rect b="b" l="l" r="r" t="t"/>
            <a:pathLst>
              <a:path extrusionOk="0" h="617220" w="901065">
                <a:moveTo>
                  <a:pt x="356947" y="64417"/>
                </a:moveTo>
                <a:lnTo>
                  <a:pt x="205461" y="64417"/>
                </a:lnTo>
                <a:lnTo>
                  <a:pt x="216645" y="64838"/>
                </a:lnTo>
                <a:lnTo>
                  <a:pt x="227460" y="66101"/>
                </a:lnTo>
                <a:lnTo>
                  <a:pt x="266405" y="79153"/>
                </a:lnTo>
                <a:lnTo>
                  <a:pt x="295246" y="105362"/>
                </a:lnTo>
                <a:lnTo>
                  <a:pt x="311560" y="145254"/>
                </a:lnTo>
                <a:lnTo>
                  <a:pt x="313635" y="170937"/>
                </a:lnTo>
                <a:lnTo>
                  <a:pt x="313192" y="183173"/>
                </a:lnTo>
                <a:lnTo>
                  <a:pt x="301903" y="231749"/>
                </a:lnTo>
                <a:lnTo>
                  <a:pt x="284615" y="266089"/>
                </a:lnTo>
                <a:lnTo>
                  <a:pt x="260458" y="300193"/>
                </a:lnTo>
                <a:lnTo>
                  <a:pt x="230091" y="334401"/>
                </a:lnTo>
                <a:lnTo>
                  <a:pt x="9122" y="557160"/>
                </a:lnTo>
                <a:lnTo>
                  <a:pt x="5613" y="562353"/>
                </a:lnTo>
                <a:lnTo>
                  <a:pt x="1122" y="573580"/>
                </a:lnTo>
                <a:lnTo>
                  <a:pt x="0" y="579054"/>
                </a:lnTo>
                <a:lnTo>
                  <a:pt x="0" y="610069"/>
                </a:lnTo>
                <a:lnTo>
                  <a:pt x="402503" y="610069"/>
                </a:lnTo>
                <a:lnTo>
                  <a:pt x="402503" y="557020"/>
                </a:lnTo>
                <a:lnTo>
                  <a:pt x="400117" y="550845"/>
                </a:lnTo>
                <a:lnTo>
                  <a:pt x="398292" y="549020"/>
                </a:lnTo>
                <a:lnTo>
                  <a:pt x="106520" y="549020"/>
                </a:lnTo>
                <a:lnTo>
                  <a:pt x="278115" y="373899"/>
                </a:lnTo>
                <a:lnTo>
                  <a:pt x="313245" y="336401"/>
                </a:lnTo>
                <a:lnTo>
                  <a:pt x="344269" y="298430"/>
                </a:lnTo>
                <a:lnTo>
                  <a:pt x="368715" y="258721"/>
                </a:lnTo>
                <a:lnTo>
                  <a:pt x="385030" y="215908"/>
                </a:lnTo>
                <a:lnTo>
                  <a:pt x="390714" y="167990"/>
                </a:lnTo>
                <a:lnTo>
                  <a:pt x="389845" y="148728"/>
                </a:lnTo>
                <a:lnTo>
                  <a:pt x="376820" y="97257"/>
                </a:lnTo>
                <a:lnTo>
                  <a:pt x="360294" y="68522"/>
                </a:lnTo>
                <a:lnTo>
                  <a:pt x="356947" y="64417"/>
                </a:lnTo>
                <a:close/>
              </a:path>
              <a:path extrusionOk="0" h="617220" w="901065">
                <a:moveTo>
                  <a:pt x="384118" y="538916"/>
                </a:moveTo>
                <a:lnTo>
                  <a:pt x="173884" y="538916"/>
                </a:lnTo>
                <a:lnTo>
                  <a:pt x="165806" y="539100"/>
                </a:lnTo>
                <a:lnTo>
                  <a:pt x="123466" y="544915"/>
                </a:lnTo>
                <a:lnTo>
                  <a:pt x="106520" y="549020"/>
                </a:lnTo>
                <a:lnTo>
                  <a:pt x="398292" y="549020"/>
                </a:lnTo>
                <a:lnTo>
                  <a:pt x="390573" y="541302"/>
                </a:lnTo>
                <a:lnTo>
                  <a:pt x="384118" y="538916"/>
                </a:lnTo>
                <a:close/>
              </a:path>
              <a:path extrusionOk="0" h="617220" w="901065">
                <a:moveTo>
                  <a:pt x="209251" y="0"/>
                </a:moveTo>
                <a:lnTo>
                  <a:pt x="154227" y="6394"/>
                </a:lnTo>
                <a:lnTo>
                  <a:pt x="105783" y="24945"/>
                </a:lnTo>
                <a:lnTo>
                  <a:pt x="65575" y="55181"/>
                </a:lnTo>
                <a:lnTo>
                  <a:pt x="34945" y="97257"/>
                </a:lnTo>
                <a:lnTo>
                  <a:pt x="15841" y="150070"/>
                </a:lnTo>
                <a:lnTo>
                  <a:pt x="12209" y="170095"/>
                </a:lnTo>
                <a:lnTo>
                  <a:pt x="51365" y="176831"/>
                </a:lnTo>
                <a:lnTo>
                  <a:pt x="61750" y="178235"/>
                </a:lnTo>
                <a:lnTo>
                  <a:pt x="69750" y="177393"/>
                </a:lnTo>
                <a:lnTo>
                  <a:pt x="91731" y="144833"/>
                </a:lnTo>
                <a:lnTo>
                  <a:pt x="94941" y="135571"/>
                </a:lnTo>
                <a:lnTo>
                  <a:pt x="114835" y="103046"/>
                </a:lnTo>
                <a:lnTo>
                  <a:pt x="144623" y="79258"/>
                </a:lnTo>
                <a:lnTo>
                  <a:pt x="183252" y="66101"/>
                </a:lnTo>
                <a:lnTo>
                  <a:pt x="205461" y="64417"/>
                </a:lnTo>
                <a:lnTo>
                  <a:pt x="356947" y="64417"/>
                </a:lnTo>
                <a:lnTo>
                  <a:pt x="350058" y="55970"/>
                </a:lnTo>
                <a:lnTo>
                  <a:pt x="311876" y="25366"/>
                </a:lnTo>
                <a:lnTo>
                  <a:pt x="263879" y="6394"/>
                </a:lnTo>
                <a:lnTo>
                  <a:pt x="228092" y="710"/>
                </a:lnTo>
                <a:lnTo>
                  <a:pt x="209251" y="0"/>
                </a:lnTo>
                <a:close/>
              </a:path>
              <a:path extrusionOk="0" h="617220" w="901065">
                <a:moveTo>
                  <a:pt x="827386" y="6736"/>
                </a:moveTo>
                <a:lnTo>
                  <a:pt x="751881" y="6736"/>
                </a:lnTo>
                <a:lnTo>
                  <a:pt x="743882" y="8560"/>
                </a:lnTo>
                <a:lnTo>
                  <a:pt x="736865" y="12209"/>
                </a:lnTo>
                <a:lnTo>
                  <a:pt x="730128" y="15578"/>
                </a:lnTo>
                <a:lnTo>
                  <a:pt x="567611" y="230723"/>
                </a:lnTo>
                <a:lnTo>
                  <a:pt x="534455" y="280194"/>
                </a:lnTo>
                <a:lnTo>
                  <a:pt x="511615" y="326717"/>
                </a:lnTo>
                <a:lnTo>
                  <a:pt x="498668" y="370083"/>
                </a:lnTo>
                <a:lnTo>
                  <a:pt x="494352" y="410923"/>
                </a:lnTo>
                <a:lnTo>
                  <a:pt x="495221" y="433948"/>
                </a:lnTo>
                <a:lnTo>
                  <a:pt x="502168" y="476682"/>
                </a:lnTo>
                <a:lnTo>
                  <a:pt x="516114" y="514654"/>
                </a:lnTo>
                <a:lnTo>
                  <a:pt x="548244" y="561230"/>
                </a:lnTo>
                <a:lnTo>
                  <a:pt x="593557" y="594386"/>
                </a:lnTo>
                <a:lnTo>
                  <a:pt x="630450" y="608754"/>
                </a:lnTo>
                <a:lnTo>
                  <a:pt x="671711" y="615911"/>
                </a:lnTo>
                <a:lnTo>
                  <a:pt x="693920" y="616806"/>
                </a:lnTo>
                <a:lnTo>
                  <a:pt x="716366" y="615859"/>
                </a:lnTo>
                <a:lnTo>
                  <a:pt x="758258" y="608280"/>
                </a:lnTo>
                <a:lnTo>
                  <a:pt x="796151" y="593360"/>
                </a:lnTo>
                <a:lnTo>
                  <a:pt x="828780" y="572519"/>
                </a:lnTo>
                <a:lnTo>
                  <a:pt x="848073" y="554494"/>
                </a:lnTo>
                <a:lnTo>
                  <a:pt x="692236" y="554494"/>
                </a:lnTo>
                <a:lnTo>
                  <a:pt x="677684" y="553915"/>
                </a:lnTo>
                <a:lnTo>
                  <a:pt x="638765" y="545231"/>
                </a:lnTo>
                <a:lnTo>
                  <a:pt x="599189" y="518285"/>
                </a:lnTo>
                <a:lnTo>
                  <a:pt x="574769" y="477025"/>
                </a:lnTo>
                <a:lnTo>
                  <a:pt x="566875" y="438185"/>
                </a:lnTo>
                <a:lnTo>
                  <a:pt x="566348" y="423975"/>
                </a:lnTo>
                <a:lnTo>
                  <a:pt x="566901" y="411686"/>
                </a:lnTo>
                <a:lnTo>
                  <a:pt x="580295" y="365189"/>
                </a:lnTo>
                <a:lnTo>
                  <a:pt x="610372" y="327612"/>
                </a:lnTo>
                <a:lnTo>
                  <a:pt x="655554" y="303587"/>
                </a:lnTo>
                <a:lnTo>
                  <a:pt x="697709" y="297667"/>
                </a:lnTo>
                <a:lnTo>
                  <a:pt x="857303" y="297667"/>
                </a:lnTo>
                <a:lnTo>
                  <a:pt x="847595" y="287562"/>
                </a:lnTo>
                <a:lnTo>
                  <a:pt x="835070" y="276694"/>
                </a:lnTo>
                <a:lnTo>
                  <a:pt x="827089" y="271142"/>
                </a:lnTo>
                <a:lnTo>
                  <a:pt x="618977" y="271142"/>
                </a:lnTo>
                <a:lnTo>
                  <a:pt x="623468" y="264967"/>
                </a:lnTo>
                <a:lnTo>
                  <a:pt x="628099" y="258792"/>
                </a:lnTo>
                <a:lnTo>
                  <a:pt x="632871" y="252616"/>
                </a:lnTo>
                <a:lnTo>
                  <a:pt x="637923" y="246161"/>
                </a:lnTo>
                <a:lnTo>
                  <a:pt x="827386" y="6736"/>
                </a:lnTo>
                <a:close/>
              </a:path>
              <a:path extrusionOk="0" h="617220" w="901065">
                <a:moveTo>
                  <a:pt x="857303" y="297667"/>
                </a:moveTo>
                <a:lnTo>
                  <a:pt x="697709" y="297667"/>
                </a:lnTo>
                <a:lnTo>
                  <a:pt x="711524" y="298219"/>
                </a:lnTo>
                <a:lnTo>
                  <a:pt x="724760" y="299877"/>
                </a:lnTo>
                <a:lnTo>
                  <a:pt x="771389" y="317350"/>
                </a:lnTo>
                <a:lnTo>
                  <a:pt x="805177" y="350506"/>
                </a:lnTo>
                <a:lnTo>
                  <a:pt x="823386" y="397661"/>
                </a:lnTo>
                <a:lnTo>
                  <a:pt x="825702" y="425659"/>
                </a:lnTo>
                <a:lnTo>
                  <a:pt x="825096" y="439290"/>
                </a:lnTo>
                <a:lnTo>
                  <a:pt x="816018" y="477025"/>
                </a:lnTo>
                <a:lnTo>
                  <a:pt x="789072" y="517864"/>
                </a:lnTo>
                <a:lnTo>
                  <a:pt x="746969" y="544810"/>
                </a:lnTo>
                <a:lnTo>
                  <a:pt x="707024" y="553889"/>
                </a:lnTo>
                <a:lnTo>
                  <a:pt x="692236" y="554494"/>
                </a:lnTo>
                <a:lnTo>
                  <a:pt x="848073" y="554494"/>
                </a:lnTo>
                <a:lnTo>
                  <a:pt x="877146" y="514970"/>
                </a:lnTo>
                <a:lnTo>
                  <a:pt x="892119" y="479393"/>
                </a:lnTo>
                <a:lnTo>
                  <a:pt x="899697" y="440658"/>
                </a:lnTo>
                <a:lnTo>
                  <a:pt x="900645" y="420186"/>
                </a:lnTo>
                <a:lnTo>
                  <a:pt x="899750" y="399319"/>
                </a:lnTo>
                <a:lnTo>
                  <a:pt x="892593" y="361215"/>
                </a:lnTo>
                <a:lnTo>
                  <a:pt x="869489" y="313034"/>
                </a:lnTo>
                <a:lnTo>
                  <a:pt x="859173" y="299614"/>
                </a:lnTo>
                <a:lnTo>
                  <a:pt x="857303" y="297667"/>
                </a:lnTo>
                <a:close/>
              </a:path>
              <a:path extrusionOk="0" h="617220" w="901065">
                <a:moveTo>
                  <a:pt x="722129" y="240407"/>
                </a:moveTo>
                <a:lnTo>
                  <a:pt x="679263" y="244906"/>
                </a:lnTo>
                <a:lnTo>
                  <a:pt x="641502" y="258090"/>
                </a:lnTo>
                <a:lnTo>
                  <a:pt x="618977" y="271142"/>
                </a:lnTo>
                <a:lnTo>
                  <a:pt x="827089" y="271142"/>
                </a:lnTo>
                <a:lnTo>
                  <a:pt x="791177" y="252616"/>
                </a:lnTo>
                <a:lnTo>
                  <a:pt x="740180" y="241170"/>
                </a:lnTo>
                <a:lnTo>
                  <a:pt x="722129" y="2404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1" name="Google Shape;421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89997" y="3349326"/>
            <a:ext cx="8000763" cy="4410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89997" y="9013169"/>
            <a:ext cx="10599801" cy="2403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Google Shape;427;p29"/>
          <p:cNvGrpSpPr/>
          <p:nvPr/>
        </p:nvGrpSpPr>
        <p:grpSpPr>
          <a:xfrm>
            <a:off x="17021095" y="520893"/>
            <a:ext cx="2614486" cy="1356256"/>
            <a:chOff x="17021095" y="520893"/>
            <a:chExt cx="2614486" cy="1356256"/>
          </a:xfrm>
        </p:grpSpPr>
        <p:pic>
          <p:nvPicPr>
            <p:cNvPr id="428" name="Google Shape;428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021095" y="520893"/>
              <a:ext cx="2614486" cy="13562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9" name="Google Shape;429;p29"/>
            <p:cNvSpPr/>
            <p:nvPr/>
          </p:nvSpPr>
          <p:spPr>
            <a:xfrm>
              <a:off x="17072737" y="560026"/>
              <a:ext cx="2369820" cy="1228090"/>
            </a:xfrm>
            <a:custGeom>
              <a:rect b="b" l="l" r="r" t="t"/>
              <a:pathLst>
                <a:path extrusionOk="0" h="1228089" w="2369819">
                  <a:moveTo>
                    <a:pt x="825017" y="908278"/>
                  </a:moveTo>
                  <a:lnTo>
                    <a:pt x="822960" y="895007"/>
                  </a:lnTo>
                  <a:lnTo>
                    <a:pt x="421919" y="960081"/>
                  </a:lnTo>
                  <a:lnTo>
                    <a:pt x="378802" y="708748"/>
                  </a:lnTo>
                  <a:lnTo>
                    <a:pt x="357708" y="712317"/>
                  </a:lnTo>
                  <a:lnTo>
                    <a:pt x="400799" y="963510"/>
                  </a:lnTo>
                  <a:lnTo>
                    <a:pt x="0" y="1028534"/>
                  </a:lnTo>
                  <a:lnTo>
                    <a:pt x="2044" y="1041819"/>
                  </a:lnTo>
                  <a:lnTo>
                    <a:pt x="403072" y="976757"/>
                  </a:lnTo>
                  <a:lnTo>
                    <a:pt x="446201" y="1228064"/>
                  </a:lnTo>
                  <a:lnTo>
                    <a:pt x="467296" y="1224508"/>
                  </a:lnTo>
                  <a:lnTo>
                    <a:pt x="424192" y="973328"/>
                  </a:lnTo>
                  <a:lnTo>
                    <a:pt x="825017" y="908278"/>
                  </a:lnTo>
                  <a:close/>
                </a:path>
                <a:path extrusionOk="0" h="1228089" w="2369819">
                  <a:moveTo>
                    <a:pt x="858240" y="93700"/>
                  </a:moveTo>
                  <a:lnTo>
                    <a:pt x="832637" y="35318"/>
                  </a:lnTo>
                  <a:lnTo>
                    <a:pt x="797839" y="13957"/>
                  </a:lnTo>
                  <a:lnTo>
                    <a:pt x="752652" y="1778"/>
                  </a:lnTo>
                  <a:lnTo>
                    <a:pt x="703427" y="0"/>
                  </a:lnTo>
                  <a:lnTo>
                    <a:pt x="653948" y="8026"/>
                  </a:lnTo>
                  <a:lnTo>
                    <a:pt x="607961" y="25234"/>
                  </a:lnTo>
                  <a:lnTo>
                    <a:pt x="569252" y="51041"/>
                  </a:lnTo>
                  <a:lnTo>
                    <a:pt x="543496" y="82232"/>
                  </a:lnTo>
                  <a:lnTo>
                    <a:pt x="533488" y="114515"/>
                  </a:lnTo>
                  <a:lnTo>
                    <a:pt x="538822" y="145516"/>
                  </a:lnTo>
                  <a:lnTo>
                    <a:pt x="559104" y="172872"/>
                  </a:lnTo>
                  <a:lnTo>
                    <a:pt x="593902" y="194246"/>
                  </a:lnTo>
                  <a:lnTo>
                    <a:pt x="639089" y="206425"/>
                  </a:lnTo>
                  <a:lnTo>
                    <a:pt x="688301" y="208203"/>
                  </a:lnTo>
                  <a:lnTo>
                    <a:pt x="737781" y="200190"/>
                  </a:lnTo>
                  <a:lnTo>
                    <a:pt x="783742" y="182981"/>
                  </a:lnTo>
                  <a:lnTo>
                    <a:pt x="822413" y="157213"/>
                  </a:lnTo>
                  <a:lnTo>
                    <a:pt x="848220" y="125984"/>
                  </a:lnTo>
                  <a:lnTo>
                    <a:pt x="858240" y="93700"/>
                  </a:lnTo>
                  <a:close/>
                </a:path>
                <a:path extrusionOk="0" h="1228089" w="2369819">
                  <a:moveTo>
                    <a:pt x="2369591" y="584365"/>
                  </a:moveTo>
                  <a:lnTo>
                    <a:pt x="2351417" y="521169"/>
                  </a:lnTo>
                  <a:lnTo>
                    <a:pt x="2305113" y="465658"/>
                  </a:lnTo>
                  <a:lnTo>
                    <a:pt x="2271636" y="442036"/>
                  </a:lnTo>
                  <a:lnTo>
                    <a:pt x="2231402" y="421868"/>
                  </a:lnTo>
                  <a:lnTo>
                    <a:pt x="2186101" y="406171"/>
                  </a:lnTo>
                  <a:lnTo>
                    <a:pt x="2137930" y="395541"/>
                  </a:lnTo>
                  <a:lnTo>
                    <a:pt x="2087714" y="389864"/>
                  </a:lnTo>
                  <a:lnTo>
                    <a:pt x="2036241" y="389001"/>
                  </a:lnTo>
                  <a:lnTo>
                    <a:pt x="1984336" y="392811"/>
                  </a:lnTo>
                  <a:lnTo>
                    <a:pt x="1932787" y="401180"/>
                  </a:lnTo>
                  <a:lnTo>
                    <a:pt x="1882419" y="413981"/>
                  </a:lnTo>
                  <a:lnTo>
                    <a:pt x="1834032" y="431050"/>
                  </a:lnTo>
                  <a:lnTo>
                    <a:pt x="1788426" y="452285"/>
                  </a:lnTo>
                  <a:lnTo>
                    <a:pt x="1746415" y="477545"/>
                  </a:lnTo>
                  <a:lnTo>
                    <a:pt x="1708810" y="506704"/>
                  </a:lnTo>
                  <a:lnTo>
                    <a:pt x="1677504" y="538480"/>
                  </a:lnTo>
                  <a:lnTo>
                    <a:pt x="1653730" y="571373"/>
                  </a:lnTo>
                  <a:lnTo>
                    <a:pt x="1628457" y="638479"/>
                  </a:lnTo>
                  <a:lnTo>
                    <a:pt x="1626793" y="671690"/>
                  </a:lnTo>
                  <a:lnTo>
                    <a:pt x="1632331" y="703986"/>
                  </a:lnTo>
                  <a:lnTo>
                    <a:pt x="1664665" y="763841"/>
                  </a:lnTo>
                  <a:lnTo>
                    <a:pt x="1724761" y="813993"/>
                  </a:lnTo>
                  <a:lnTo>
                    <a:pt x="1765007" y="834174"/>
                  </a:lnTo>
                  <a:lnTo>
                    <a:pt x="1810308" y="849871"/>
                  </a:lnTo>
                  <a:lnTo>
                    <a:pt x="1858467" y="860501"/>
                  </a:lnTo>
                  <a:lnTo>
                    <a:pt x="1908683" y="866178"/>
                  </a:lnTo>
                  <a:lnTo>
                    <a:pt x="1960156" y="867041"/>
                  </a:lnTo>
                  <a:lnTo>
                    <a:pt x="2012061" y="863231"/>
                  </a:lnTo>
                  <a:lnTo>
                    <a:pt x="2063597" y="854862"/>
                  </a:lnTo>
                  <a:lnTo>
                    <a:pt x="2113965" y="842073"/>
                  </a:lnTo>
                  <a:lnTo>
                    <a:pt x="2162352" y="825004"/>
                  </a:lnTo>
                  <a:lnTo>
                    <a:pt x="2207945" y="803783"/>
                  </a:lnTo>
                  <a:lnTo>
                    <a:pt x="2249932" y="778535"/>
                  </a:lnTo>
                  <a:lnTo>
                    <a:pt x="2287524" y="749388"/>
                  </a:lnTo>
                  <a:lnTo>
                    <a:pt x="2318855" y="717600"/>
                  </a:lnTo>
                  <a:lnTo>
                    <a:pt x="2342642" y="684707"/>
                  </a:lnTo>
                  <a:lnTo>
                    <a:pt x="2367927" y="617575"/>
                  </a:lnTo>
                  <a:lnTo>
                    <a:pt x="2369591" y="5843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0" name="Google Shape;430;p29"/>
          <p:cNvGrpSpPr/>
          <p:nvPr/>
        </p:nvGrpSpPr>
        <p:grpSpPr>
          <a:xfrm>
            <a:off x="1079254" y="574540"/>
            <a:ext cx="7098150" cy="1030257"/>
            <a:chOff x="1079254" y="574540"/>
            <a:chExt cx="7098150" cy="1030257"/>
          </a:xfrm>
        </p:grpSpPr>
        <p:pic>
          <p:nvPicPr>
            <p:cNvPr id="431" name="Google Shape;431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79254" y="574540"/>
              <a:ext cx="7098150" cy="10302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21344" y="574540"/>
              <a:ext cx="7013968" cy="9460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3" name="Google Shape;433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13583" y="1848197"/>
            <a:ext cx="9288662" cy="621227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29"/>
          <p:cNvSpPr/>
          <p:nvPr/>
        </p:nvSpPr>
        <p:spPr>
          <a:xfrm>
            <a:off x="18438964" y="11536595"/>
            <a:ext cx="904240" cy="610235"/>
          </a:xfrm>
          <a:custGeom>
            <a:rect b="b" l="l" r="r" t="t"/>
            <a:pathLst>
              <a:path extrusionOk="0" h="610234" w="904240">
                <a:moveTo>
                  <a:pt x="356947" y="64417"/>
                </a:moveTo>
                <a:lnTo>
                  <a:pt x="205461" y="64417"/>
                </a:lnTo>
                <a:lnTo>
                  <a:pt x="216645" y="64838"/>
                </a:lnTo>
                <a:lnTo>
                  <a:pt x="227460" y="66101"/>
                </a:lnTo>
                <a:lnTo>
                  <a:pt x="266405" y="79153"/>
                </a:lnTo>
                <a:lnTo>
                  <a:pt x="295246" y="105362"/>
                </a:lnTo>
                <a:lnTo>
                  <a:pt x="311560" y="145254"/>
                </a:lnTo>
                <a:lnTo>
                  <a:pt x="313635" y="170937"/>
                </a:lnTo>
                <a:lnTo>
                  <a:pt x="313192" y="183173"/>
                </a:lnTo>
                <a:lnTo>
                  <a:pt x="301903" y="231749"/>
                </a:lnTo>
                <a:lnTo>
                  <a:pt x="284615" y="266089"/>
                </a:lnTo>
                <a:lnTo>
                  <a:pt x="260458" y="300193"/>
                </a:lnTo>
                <a:lnTo>
                  <a:pt x="230091" y="334401"/>
                </a:lnTo>
                <a:lnTo>
                  <a:pt x="9122" y="557160"/>
                </a:lnTo>
                <a:lnTo>
                  <a:pt x="5613" y="562353"/>
                </a:lnTo>
                <a:lnTo>
                  <a:pt x="1122" y="573580"/>
                </a:lnTo>
                <a:lnTo>
                  <a:pt x="0" y="579054"/>
                </a:lnTo>
                <a:lnTo>
                  <a:pt x="0" y="610070"/>
                </a:lnTo>
                <a:lnTo>
                  <a:pt x="402503" y="610070"/>
                </a:lnTo>
                <a:lnTo>
                  <a:pt x="402503" y="557020"/>
                </a:lnTo>
                <a:lnTo>
                  <a:pt x="400117" y="550845"/>
                </a:lnTo>
                <a:lnTo>
                  <a:pt x="398292" y="549020"/>
                </a:lnTo>
                <a:lnTo>
                  <a:pt x="106520" y="549020"/>
                </a:lnTo>
                <a:lnTo>
                  <a:pt x="278115" y="373899"/>
                </a:lnTo>
                <a:lnTo>
                  <a:pt x="313245" y="336401"/>
                </a:lnTo>
                <a:lnTo>
                  <a:pt x="344269" y="298430"/>
                </a:lnTo>
                <a:lnTo>
                  <a:pt x="368715" y="258721"/>
                </a:lnTo>
                <a:lnTo>
                  <a:pt x="385030" y="215908"/>
                </a:lnTo>
                <a:lnTo>
                  <a:pt x="390714" y="167990"/>
                </a:lnTo>
                <a:lnTo>
                  <a:pt x="389845" y="148728"/>
                </a:lnTo>
                <a:lnTo>
                  <a:pt x="376820" y="97257"/>
                </a:lnTo>
                <a:lnTo>
                  <a:pt x="360294" y="68522"/>
                </a:lnTo>
                <a:lnTo>
                  <a:pt x="356947" y="64417"/>
                </a:lnTo>
                <a:close/>
              </a:path>
              <a:path extrusionOk="0" h="610234" w="904240">
                <a:moveTo>
                  <a:pt x="384118" y="538916"/>
                </a:moveTo>
                <a:lnTo>
                  <a:pt x="173884" y="538916"/>
                </a:lnTo>
                <a:lnTo>
                  <a:pt x="165806" y="539100"/>
                </a:lnTo>
                <a:lnTo>
                  <a:pt x="123466" y="544915"/>
                </a:lnTo>
                <a:lnTo>
                  <a:pt x="106520" y="549020"/>
                </a:lnTo>
                <a:lnTo>
                  <a:pt x="398292" y="549020"/>
                </a:lnTo>
                <a:lnTo>
                  <a:pt x="390573" y="541302"/>
                </a:lnTo>
                <a:lnTo>
                  <a:pt x="384118" y="538916"/>
                </a:lnTo>
                <a:close/>
              </a:path>
              <a:path extrusionOk="0" h="610234" w="904240">
                <a:moveTo>
                  <a:pt x="209251" y="0"/>
                </a:moveTo>
                <a:lnTo>
                  <a:pt x="154227" y="6394"/>
                </a:lnTo>
                <a:lnTo>
                  <a:pt x="105783" y="24945"/>
                </a:lnTo>
                <a:lnTo>
                  <a:pt x="65575" y="55181"/>
                </a:lnTo>
                <a:lnTo>
                  <a:pt x="34945" y="97257"/>
                </a:lnTo>
                <a:lnTo>
                  <a:pt x="15841" y="150070"/>
                </a:lnTo>
                <a:lnTo>
                  <a:pt x="12209" y="170095"/>
                </a:lnTo>
                <a:lnTo>
                  <a:pt x="51365" y="176831"/>
                </a:lnTo>
                <a:lnTo>
                  <a:pt x="61750" y="178235"/>
                </a:lnTo>
                <a:lnTo>
                  <a:pt x="69750" y="177393"/>
                </a:lnTo>
                <a:lnTo>
                  <a:pt x="91731" y="144833"/>
                </a:lnTo>
                <a:lnTo>
                  <a:pt x="94941" y="135571"/>
                </a:lnTo>
                <a:lnTo>
                  <a:pt x="114835" y="103046"/>
                </a:lnTo>
                <a:lnTo>
                  <a:pt x="144623" y="79258"/>
                </a:lnTo>
                <a:lnTo>
                  <a:pt x="183252" y="66101"/>
                </a:lnTo>
                <a:lnTo>
                  <a:pt x="205461" y="64417"/>
                </a:lnTo>
                <a:lnTo>
                  <a:pt x="356947" y="64417"/>
                </a:lnTo>
                <a:lnTo>
                  <a:pt x="350058" y="55970"/>
                </a:lnTo>
                <a:lnTo>
                  <a:pt x="311876" y="25366"/>
                </a:lnTo>
                <a:lnTo>
                  <a:pt x="263879" y="6394"/>
                </a:lnTo>
                <a:lnTo>
                  <a:pt x="228092" y="710"/>
                </a:lnTo>
                <a:lnTo>
                  <a:pt x="209251" y="0"/>
                </a:lnTo>
                <a:close/>
              </a:path>
              <a:path extrusionOk="0" h="610234" w="904240">
                <a:moveTo>
                  <a:pt x="904013" y="6736"/>
                </a:moveTo>
                <a:lnTo>
                  <a:pt x="494352" y="6736"/>
                </a:lnTo>
                <a:lnTo>
                  <a:pt x="494352" y="62452"/>
                </a:lnTo>
                <a:lnTo>
                  <a:pt x="496177" y="66803"/>
                </a:lnTo>
                <a:lnTo>
                  <a:pt x="499826" y="70732"/>
                </a:lnTo>
                <a:lnTo>
                  <a:pt x="503475" y="74381"/>
                </a:lnTo>
                <a:lnTo>
                  <a:pt x="507685" y="76206"/>
                </a:lnTo>
                <a:lnTo>
                  <a:pt x="827386" y="76206"/>
                </a:lnTo>
                <a:lnTo>
                  <a:pt x="822895" y="81539"/>
                </a:lnTo>
                <a:lnTo>
                  <a:pt x="549928" y="610070"/>
                </a:lnTo>
                <a:lnTo>
                  <a:pt x="603820" y="610070"/>
                </a:lnTo>
                <a:lnTo>
                  <a:pt x="641011" y="590843"/>
                </a:lnTo>
                <a:lnTo>
                  <a:pt x="894750" y="79574"/>
                </a:lnTo>
                <a:lnTo>
                  <a:pt x="900645" y="63996"/>
                </a:lnTo>
                <a:lnTo>
                  <a:pt x="902890" y="57821"/>
                </a:lnTo>
                <a:lnTo>
                  <a:pt x="904013" y="49962"/>
                </a:lnTo>
                <a:lnTo>
                  <a:pt x="904013" y="67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5" name="Google Shape;435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27146" y="3394392"/>
            <a:ext cx="17208758" cy="3470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57631" y="7473251"/>
            <a:ext cx="9673124" cy="3652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3"/>
          <p:cNvGrpSpPr/>
          <p:nvPr/>
        </p:nvGrpSpPr>
        <p:grpSpPr>
          <a:xfrm>
            <a:off x="16243467" y="1109321"/>
            <a:ext cx="2614497" cy="1356256"/>
            <a:chOff x="16243467" y="1109321"/>
            <a:chExt cx="2614497" cy="1356256"/>
          </a:xfrm>
        </p:grpSpPr>
        <p:pic>
          <p:nvPicPr>
            <p:cNvPr id="70" name="Google Shape;70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243467" y="1109321"/>
              <a:ext cx="2614497" cy="13562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" name="Google Shape;71;p3"/>
            <p:cNvSpPr/>
            <p:nvPr/>
          </p:nvSpPr>
          <p:spPr>
            <a:xfrm>
              <a:off x="16436721" y="1148455"/>
              <a:ext cx="2369820" cy="1228090"/>
            </a:xfrm>
            <a:custGeom>
              <a:rect b="b" l="l" r="r" t="t"/>
              <a:pathLst>
                <a:path extrusionOk="0" h="1228089" w="2369819">
                  <a:moveTo>
                    <a:pt x="742797" y="671677"/>
                  </a:moveTo>
                  <a:lnTo>
                    <a:pt x="732193" y="604862"/>
                  </a:lnTo>
                  <a:lnTo>
                    <a:pt x="692099" y="538467"/>
                  </a:lnTo>
                  <a:lnTo>
                    <a:pt x="660781" y="506704"/>
                  </a:lnTo>
                  <a:lnTo>
                    <a:pt x="623176" y="477545"/>
                  </a:lnTo>
                  <a:lnTo>
                    <a:pt x="581164" y="452285"/>
                  </a:lnTo>
                  <a:lnTo>
                    <a:pt x="535559" y="431050"/>
                  </a:lnTo>
                  <a:lnTo>
                    <a:pt x="487172" y="413969"/>
                  </a:lnTo>
                  <a:lnTo>
                    <a:pt x="436803" y="401180"/>
                  </a:lnTo>
                  <a:lnTo>
                    <a:pt x="385254" y="392811"/>
                  </a:lnTo>
                  <a:lnTo>
                    <a:pt x="333349" y="389001"/>
                  </a:lnTo>
                  <a:lnTo>
                    <a:pt x="281876" y="389864"/>
                  </a:lnTo>
                  <a:lnTo>
                    <a:pt x="231660" y="395541"/>
                  </a:lnTo>
                  <a:lnTo>
                    <a:pt x="183502" y="406158"/>
                  </a:lnTo>
                  <a:lnTo>
                    <a:pt x="138201" y="421868"/>
                  </a:lnTo>
                  <a:lnTo>
                    <a:pt x="97955" y="442036"/>
                  </a:lnTo>
                  <a:lnTo>
                    <a:pt x="64477" y="465645"/>
                  </a:lnTo>
                  <a:lnTo>
                    <a:pt x="18186" y="521157"/>
                  </a:lnTo>
                  <a:lnTo>
                    <a:pt x="0" y="584352"/>
                  </a:lnTo>
                  <a:lnTo>
                    <a:pt x="1676" y="617575"/>
                  </a:lnTo>
                  <a:lnTo>
                    <a:pt x="26949" y="684695"/>
                  </a:lnTo>
                  <a:lnTo>
                    <a:pt x="50736" y="717600"/>
                  </a:lnTo>
                  <a:lnTo>
                    <a:pt x="82067" y="749388"/>
                  </a:lnTo>
                  <a:lnTo>
                    <a:pt x="119659" y="778522"/>
                  </a:lnTo>
                  <a:lnTo>
                    <a:pt x="161658" y="803783"/>
                  </a:lnTo>
                  <a:lnTo>
                    <a:pt x="207251" y="825004"/>
                  </a:lnTo>
                  <a:lnTo>
                    <a:pt x="255625" y="842073"/>
                  </a:lnTo>
                  <a:lnTo>
                    <a:pt x="305993" y="854862"/>
                  </a:lnTo>
                  <a:lnTo>
                    <a:pt x="357530" y="863219"/>
                  </a:lnTo>
                  <a:lnTo>
                    <a:pt x="409448" y="867041"/>
                  </a:lnTo>
                  <a:lnTo>
                    <a:pt x="460908" y="866178"/>
                  </a:lnTo>
                  <a:lnTo>
                    <a:pt x="511124" y="860488"/>
                  </a:lnTo>
                  <a:lnTo>
                    <a:pt x="559295" y="849871"/>
                  </a:lnTo>
                  <a:lnTo>
                    <a:pt x="604596" y="834161"/>
                  </a:lnTo>
                  <a:lnTo>
                    <a:pt x="644842" y="813993"/>
                  </a:lnTo>
                  <a:lnTo>
                    <a:pt x="678307" y="790384"/>
                  </a:lnTo>
                  <a:lnTo>
                    <a:pt x="724611" y="734872"/>
                  </a:lnTo>
                  <a:lnTo>
                    <a:pt x="742797" y="671677"/>
                  </a:lnTo>
                  <a:close/>
                </a:path>
                <a:path extrusionOk="0" h="1228089" w="2369819">
                  <a:moveTo>
                    <a:pt x="1836115" y="114515"/>
                  </a:moveTo>
                  <a:lnTo>
                    <a:pt x="1800339" y="51041"/>
                  </a:lnTo>
                  <a:lnTo>
                    <a:pt x="1761629" y="25234"/>
                  </a:lnTo>
                  <a:lnTo>
                    <a:pt x="1715655" y="8026"/>
                  </a:lnTo>
                  <a:lnTo>
                    <a:pt x="1666163" y="0"/>
                  </a:lnTo>
                  <a:lnTo>
                    <a:pt x="1616951" y="1778"/>
                  </a:lnTo>
                  <a:lnTo>
                    <a:pt x="1571764" y="13957"/>
                  </a:lnTo>
                  <a:lnTo>
                    <a:pt x="1536966" y="35318"/>
                  </a:lnTo>
                  <a:lnTo>
                    <a:pt x="1516684" y="62687"/>
                  </a:lnTo>
                  <a:lnTo>
                    <a:pt x="1511363" y="93700"/>
                  </a:lnTo>
                  <a:lnTo>
                    <a:pt x="1521383" y="125984"/>
                  </a:lnTo>
                  <a:lnTo>
                    <a:pt x="1547177" y="157213"/>
                  </a:lnTo>
                  <a:lnTo>
                    <a:pt x="1585861" y="182981"/>
                  </a:lnTo>
                  <a:lnTo>
                    <a:pt x="1631823" y="200177"/>
                  </a:lnTo>
                  <a:lnTo>
                    <a:pt x="1681289" y="208191"/>
                  </a:lnTo>
                  <a:lnTo>
                    <a:pt x="1730502" y="206413"/>
                  </a:lnTo>
                  <a:lnTo>
                    <a:pt x="1775701" y="194233"/>
                  </a:lnTo>
                  <a:lnTo>
                    <a:pt x="1810499" y="172872"/>
                  </a:lnTo>
                  <a:lnTo>
                    <a:pt x="1830768" y="145516"/>
                  </a:lnTo>
                  <a:lnTo>
                    <a:pt x="1836115" y="114515"/>
                  </a:lnTo>
                  <a:close/>
                </a:path>
                <a:path extrusionOk="0" h="1228089" w="2369819">
                  <a:moveTo>
                    <a:pt x="2369616" y="1028534"/>
                  </a:moveTo>
                  <a:lnTo>
                    <a:pt x="1968792" y="963510"/>
                  </a:lnTo>
                  <a:lnTo>
                    <a:pt x="2011895" y="712317"/>
                  </a:lnTo>
                  <a:lnTo>
                    <a:pt x="1990801" y="708748"/>
                  </a:lnTo>
                  <a:lnTo>
                    <a:pt x="1947672" y="960081"/>
                  </a:lnTo>
                  <a:lnTo>
                    <a:pt x="1546644" y="895007"/>
                  </a:lnTo>
                  <a:lnTo>
                    <a:pt x="1544599" y="908278"/>
                  </a:lnTo>
                  <a:lnTo>
                    <a:pt x="1945398" y="973315"/>
                  </a:lnTo>
                  <a:lnTo>
                    <a:pt x="1902307" y="1224508"/>
                  </a:lnTo>
                  <a:lnTo>
                    <a:pt x="1923402" y="1228064"/>
                  </a:lnTo>
                  <a:lnTo>
                    <a:pt x="1966518" y="976744"/>
                  </a:lnTo>
                  <a:lnTo>
                    <a:pt x="2367559" y="1041806"/>
                  </a:lnTo>
                  <a:lnTo>
                    <a:pt x="2369616" y="10285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" name="Google Shape;72;p3"/>
          <p:cNvGrpSpPr/>
          <p:nvPr/>
        </p:nvGrpSpPr>
        <p:grpSpPr>
          <a:xfrm>
            <a:off x="5758826" y="2033565"/>
            <a:ext cx="5565696" cy="1030257"/>
            <a:chOff x="5758826" y="2033565"/>
            <a:chExt cx="5565696" cy="1030257"/>
          </a:xfrm>
        </p:grpSpPr>
        <p:pic>
          <p:nvPicPr>
            <p:cNvPr id="73" name="Google Shape;73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58826" y="2033565"/>
              <a:ext cx="5565696" cy="10302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" name="Google Shape;74;p3"/>
            <p:cNvSpPr/>
            <p:nvPr/>
          </p:nvSpPr>
          <p:spPr>
            <a:xfrm>
              <a:off x="5800927" y="2033566"/>
              <a:ext cx="5481955" cy="946150"/>
            </a:xfrm>
            <a:custGeom>
              <a:rect b="b" l="l" r="r" t="t"/>
              <a:pathLst>
                <a:path extrusionOk="0" h="946150" w="5481955">
                  <a:moveTo>
                    <a:pt x="522917" y="51786"/>
                  </a:moveTo>
                  <a:lnTo>
                    <a:pt x="317034" y="51786"/>
                  </a:lnTo>
                  <a:lnTo>
                    <a:pt x="0" y="934682"/>
                  </a:lnTo>
                  <a:lnTo>
                    <a:pt x="185673" y="934682"/>
                  </a:lnTo>
                  <a:lnTo>
                    <a:pt x="243775" y="766692"/>
                  </a:lnTo>
                  <a:lnTo>
                    <a:pt x="779628" y="766692"/>
                  </a:lnTo>
                  <a:lnTo>
                    <a:pt x="728830" y="625226"/>
                  </a:lnTo>
                  <a:lnTo>
                    <a:pt x="291772" y="625226"/>
                  </a:lnTo>
                  <a:lnTo>
                    <a:pt x="419344" y="256406"/>
                  </a:lnTo>
                  <a:lnTo>
                    <a:pt x="596392" y="256406"/>
                  </a:lnTo>
                  <a:lnTo>
                    <a:pt x="522917" y="51786"/>
                  </a:lnTo>
                  <a:close/>
                </a:path>
                <a:path extrusionOk="0" h="946150" w="5481955">
                  <a:moveTo>
                    <a:pt x="779628" y="766692"/>
                  </a:moveTo>
                  <a:lnTo>
                    <a:pt x="594912" y="766692"/>
                  </a:lnTo>
                  <a:lnTo>
                    <a:pt x="653014" y="934682"/>
                  </a:lnTo>
                  <a:lnTo>
                    <a:pt x="839951" y="934682"/>
                  </a:lnTo>
                  <a:lnTo>
                    <a:pt x="779628" y="766692"/>
                  </a:lnTo>
                  <a:close/>
                </a:path>
                <a:path extrusionOk="0" h="946150" w="5481955">
                  <a:moveTo>
                    <a:pt x="596392" y="256406"/>
                  </a:moveTo>
                  <a:lnTo>
                    <a:pt x="419344" y="256406"/>
                  </a:lnTo>
                  <a:lnTo>
                    <a:pt x="546915" y="625226"/>
                  </a:lnTo>
                  <a:lnTo>
                    <a:pt x="728830" y="625226"/>
                  </a:lnTo>
                  <a:lnTo>
                    <a:pt x="596392" y="256406"/>
                  </a:lnTo>
                  <a:close/>
                </a:path>
                <a:path extrusionOk="0" h="946150" w="5481955">
                  <a:moveTo>
                    <a:pt x="1602123" y="834899"/>
                  </a:moveTo>
                  <a:lnTo>
                    <a:pt x="1135286" y="834899"/>
                  </a:lnTo>
                  <a:lnTo>
                    <a:pt x="1154390" y="858423"/>
                  </a:lnTo>
                  <a:lnTo>
                    <a:pt x="1201124" y="898842"/>
                  </a:lnTo>
                  <a:lnTo>
                    <a:pt x="1259621" y="928998"/>
                  </a:lnTo>
                  <a:lnTo>
                    <a:pt x="1328459" y="944155"/>
                  </a:lnTo>
                  <a:lnTo>
                    <a:pt x="1366430" y="946050"/>
                  </a:lnTo>
                  <a:lnTo>
                    <a:pt x="1410165" y="943208"/>
                  </a:lnTo>
                  <a:lnTo>
                    <a:pt x="1451688" y="934682"/>
                  </a:lnTo>
                  <a:lnTo>
                    <a:pt x="1491002" y="920473"/>
                  </a:lnTo>
                  <a:lnTo>
                    <a:pt x="1528105" y="900579"/>
                  </a:lnTo>
                  <a:lnTo>
                    <a:pt x="1562761" y="875554"/>
                  </a:lnTo>
                  <a:lnTo>
                    <a:pt x="1593470" y="845951"/>
                  </a:lnTo>
                  <a:lnTo>
                    <a:pt x="1602123" y="834899"/>
                  </a:lnTo>
                  <a:close/>
                </a:path>
                <a:path extrusionOk="0" h="946150" w="5481955">
                  <a:moveTo>
                    <a:pt x="1135286" y="0"/>
                  </a:moveTo>
                  <a:lnTo>
                    <a:pt x="958454" y="0"/>
                  </a:lnTo>
                  <a:lnTo>
                    <a:pt x="958454" y="934682"/>
                  </a:lnTo>
                  <a:lnTo>
                    <a:pt x="1135286" y="934682"/>
                  </a:lnTo>
                  <a:lnTo>
                    <a:pt x="1135286" y="834899"/>
                  </a:lnTo>
                  <a:lnTo>
                    <a:pt x="1602123" y="834899"/>
                  </a:lnTo>
                  <a:lnTo>
                    <a:pt x="1620231" y="811768"/>
                  </a:lnTo>
                  <a:lnTo>
                    <a:pt x="1632638" y="790691"/>
                  </a:lnTo>
                  <a:lnTo>
                    <a:pt x="1319696" y="790691"/>
                  </a:lnTo>
                  <a:lnTo>
                    <a:pt x="1296013" y="789191"/>
                  </a:lnTo>
                  <a:lnTo>
                    <a:pt x="1250542" y="777191"/>
                  </a:lnTo>
                  <a:lnTo>
                    <a:pt x="1208860" y="752719"/>
                  </a:lnTo>
                  <a:lnTo>
                    <a:pt x="1174757" y="716721"/>
                  </a:lnTo>
                  <a:lnTo>
                    <a:pt x="1149495" y="670303"/>
                  </a:lnTo>
                  <a:lnTo>
                    <a:pt x="1136865" y="615359"/>
                  </a:lnTo>
                  <a:lnTo>
                    <a:pt x="1135286" y="584808"/>
                  </a:lnTo>
                  <a:lnTo>
                    <a:pt x="1136865" y="554257"/>
                  </a:lnTo>
                  <a:lnTo>
                    <a:pt x="1149495" y="499313"/>
                  </a:lnTo>
                  <a:lnTo>
                    <a:pt x="1174757" y="452973"/>
                  </a:lnTo>
                  <a:lnTo>
                    <a:pt x="1208860" y="417607"/>
                  </a:lnTo>
                  <a:lnTo>
                    <a:pt x="1250542" y="393135"/>
                  </a:lnTo>
                  <a:lnTo>
                    <a:pt x="1296013" y="380504"/>
                  </a:lnTo>
                  <a:lnTo>
                    <a:pt x="1319696" y="378925"/>
                  </a:lnTo>
                  <a:lnTo>
                    <a:pt x="1634106" y="378925"/>
                  </a:lnTo>
                  <a:lnTo>
                    <a:pt x="1620231" y="355400"/>
                  </a:lnTo>
                  <a:lnTo>
                    <a:pt x="1605917" y="337243"/>
                  </a:lnTo>
                  <a:lnTo>
                    <a:pt x="1135286" y="337243"/>
                  </a:lnTo>
                  <a:lnTo>
                    <a:pt x="1135286" y="0"/>
                  </a:lnTo>
                  <a:close/>
                </a:path>
                <a:path extrusionOk="0" h="946150" w="5481955">
                  <a:moveTo>
                    <a:pt x="1634106" y="378925"/>
                  </a:moveTo>
                  <a:lnTo>
                    <a:pt x="1319696" y="378925"/>
                  </a:lnTo>
                  <a:lnTo>
                    <a:pt x="1343853" y="380425"/>
                  </a:lnTo>
                  <a:lnTo>
                    <a:pt x="1367062" y="384925"/>
                  </a:lnTo>
                  <a:lnTo>
                    <a:pt x="1410638" y="402924"/>
                  </a:lnTo>
                  <a:lnTo>
                    <a:pt x="1449162" y="432606"/>
                  </a:lnTo>
                  <a:lnTo>
                    <a:pt x="1478845" y="473656"/>
                  </a:lnTo>
                  <a:lnTo>
                    <a:pt x="1498738" y="523548"/>
                  </a:lnTo>
                  <a:lnTo>
                    <a:pt x="1505370" y="582282"/>
                  </a:lnTo>
                  <a:lnTo>
                    <a:pt x="1503712" y="613385"/>
                  </a:lnTo>
                  <a:lnTo>
                    <a:pt x="1490449" y="668961"/>
                  </a:lnTo>
                  <a:lnTo>
                    <a:pt x="1465109" y="715458"/>
                  </a:lnTo>
                  <a:lnTo>
                    <a:pt x="1431006" y="751456"/>
                  </a:lnTo>
                  <a:lnTo>
                    <a:pt x="1389324" y="776481"/>
                  </a:lnTo>
                  <a:lnTo>
                    <a:pt x="1343853" y="789112"/>
                  </a:lnTo>
                  <a:lnTo>
                    <a:pt x="1319696" y="790691"/>
                  </a:lnTo>
                  <a:lnTo>
                    <a:pt x="1632638" y="790691"/>
                  </a:lnTo>
                  <a:lnTo>
                    <a:pt x="1661834" y="729826"/>
                  </a:lnTo>
                  <a:lnTo>
                    <a:pt x="1675255" y="683644"/>
                  </a:lnTo>
                  <a:lnTo>
                    <a:pt x="1683307" y="634463"/>
                  </a:lnTo>
                  <a:lnTo>
                    <a:pt x="1685991" y="582282"/>
                  </a:lnTo>
                  <a:lnTo>
                    <a:pt x="1683307" y="530258"/>
                  </a:lnTo>
                  <a:lnTo>
                    <a:pt x="1675255" y="481551"/>
                  </a:lnTo>
                  <a:lnTo>
                    <a:pt x="1661834" y="436158"/>
                  </a:lnTo>
                  <a:lnTo>
                    <a:pt x="1643046" y="394082"/>
                  </a:lnTo>
                  <a:lnTo>
                    <a:pt x="1634106" y="378925"/>
                  </a:lnTo>
                  <a:close/>
                </a:path>
                <a:path extrusionOk="0" h="946150" w="5481955">
                  <a:moveTo>
                    <a:pt x="1366430" y="223565"/>
                  </a:moveTo>
                  <a:lnTo>
                    <a:pt x="1293487" y="231460"/>
                  </a:lnTo>
                  <a:lnTo>
                    <a:pt x="1228754" y="255143"/>
                  </a:lnTo>
                  <a:lnTo>
                    <a:pt x="1175704" y="291456"/>
                  </a:lnTo>
                  <a:lnTo>
                    <a:pt x="1135286" y="337243"/>
                  </a:lnTo>
                  <a:lnTo>
                    <a:pt x="1605917" y="337243"/>
                  </a:lnTo>
                  <a:lnTo>
                    <a:pt x="1562761" y="292246"/>
                  </a:lnTo>
                  <a:lnTo>
                    <a:pt x="1528105" y="267773"/>
                  </a:lnTo>
                  <a:lnTo>
                    <a:pt x="1491002" y="248432"/>
                  </a:lnTo>
                  <a:lnTo>
                    <a:pt x="1451688" y="234617"/>
                  </a:lnTo>
                  <a:lnTo>
                    <a:pt x="1410165" y="226328"/>
                  </a:lnTo>
                  <a:lnTo>
                    <a:pt x="1366430" y="223565"/>
                  </a:lnTo>
                  <a:close/>
                </a:path>
                <a:path extrusionOk="0" h="946150" w="5481955">
                  <a:moveTo>
                    <a:pt x="1954692" y="713642"/>
                  </a:moveTo>
                  <a:lnTo>
                    <a:pt x="1776597" y="713642"/>
                  </a:lnTo>
                  <a:lnTo>
                    <a:pt x="1780702" y="745141"/>
                  </a:lnTo>
                  <a:lnTo>
                    <a:pt x="1802175" y="803874"/>
                  </a:lnTo>
                  <a:lnTo>
                    <a:pt x="1841488" y="856292"/>
                  </a:lnTo>
                  <a:lnTo>
                    <a:pt x="1895801" y="898605"/>
                  </a:lnTo>
                  <a:lnTo>
                    <a:pt x="1963376" y="928998"/>
                  </a:lnTo>
                  <a:lnTo>
                    <a:pt x="2000795" y="938472"/>
                  </a:lnTo>
                  <a:lnTo>
                    <a:pt x="2040424" y="944155"/>
                  </a:lnTo>
                  <a:lnTo>
                    <a:pt x="2082264" y="946050"/>
                  </a:lnTo>
                  <a:lnTo>
                    <a:pt x="2122604" y="944392"/>
                  </a:lnTo>
                  <a:lnTo>
                    <a:pt x="2195231" y="931130"/>
                  </a:lnTo>
                  <a:lnTo>
                    <a:pt x="2257201" y="904368"/>
                  </a:lnTo>
                  <a:lnTo>
                    <a:pt x="2305198" y="866476"/>
                  </a:lnTo>
                  <a:lnTo>
                    <a:pt x="2338433" y="818952"/>
                  </a:lnTo>
                  <a:lnTo>
                    <a:pt x="2343219" y="807111"/>
                  </a:lnTo>
                  <a:lnTo>
                    <a:pt x="2081001" y="807111"/>
                  </a:lnTo>
                  <a:lnTo>
                    <a:pt x="2056134" y="805453"/>
                  </a:lnTo>
                  <a:lnTo>
                    <a:pt x="2012557" y="792190"/>
                  </a:lnTo>
                  <a:lnTo>
                    <a:pt x="1978612" y="766455"/>
                  </a:lnTo>
                  <a:lnTo>
                    <a:pt x="1959034" y="732983"/>
                  </a:lnTo>
                  <a:lnTo>
                    <a:pt x="1954692" y="713642"/>
                  </a:lnTo>
                  <a:close/>
                </a:path>
                <a:path extrusionOk="0" h="946150" w="5481955">
                  <a:moveTo>
                    <a:pt x="2069633" y="223565"/>
                  </a:moveTo>
                  <a:lnTo>
                    <a:pt x="2028662" y="225302"/>
                  </a:lnTo>
                  <a:lnTo>
                    <a:pt x="1990374" y="230512"/>
                  </a:lnTo>
                  <a:lnTo>
                    <a:pt x="1921852" y="251353"/>
                  </a:lnTo>
                  <a:lnTo>
                    <a:pt x="1866908" y="284194"/>
                  </a:lnTo>
                  <a:lnTo>
                    <a:pt x="1825858" y="327138"/>
                  </a:lnTo>
                  <a:lnTo>
                    <a:pt x="1801227" y="377662"/>
                  </a:lnTo>
                  <a:lnTo>
                    <a:pt x="1793200" y="430711"/>
                  </a:lnTo>
                  <a:lnTo>
                    <a:pt x="1793132" y="434974"/>
                  </a:lnTo>
                  <a:lnTo>
                    <a:pt x="1795228" y="466788"/>
                  </a:lnTo>
                  <a:lnTo>
                    <a:pt x="1812911" y="522996"/>
                  </a:lnTo>
                  <a:lnTo>
                    <a:pt x="1847488" y="565151"/>
                  </a:lnTo>
                  <a:lnTo>
                    <a:pt x="1890433" y="596097"/>
                  </a:lnTo>
                  <a:lnTo>
                    <a:pt x="1941272" y="617569"/>
                  </a:lnTo>
                  <a:lnTo>
                    <a:pt x="2005689" y="637147"/>
                  </a:lnTo>
                  <a:lnTo>
                    <a:pt x="2043108" y="646699"/>
                  </a:lnTo>
                  <a:lnTo>
                    <a:pt x="2078396" y="656646"/>
                  </a:lnTo>
                  <a:lnTo>
                    <a:pt x="2133340" y="675592"/>
                  </a:lnTo>
                  <a:lnTo>
                    <a:pt x="2168469" y="693907"/>
                  </a:lnTo>
                  <a:lnTo>
                    <a:pt x="2188363" y="735115"/>
                  </a:lnTo>
                  <a:lnTo>
                    <a:pt x="2186547" y="750193"/>
                  </a:lnTo>
                  <a:lnTo>
                    <a:pt x="2159312" y="786901"/>
                  </a:lnTo>
                  <a:lnTo>
                    <a:pt x="2104841" y="805848"/>
                  </a:lnTo>
                  <a:lnTo>
                    <a:pt x="2081001" y="807111"/>
                  </a:lnTo>
                  <a:lnTo>
                    <a:pt x="2343219" y="807111"/>
                  </a:lnTo>
                  <a:lnTo>
                    <a:pt x="2349090" y="792585"/>
                  </a:lnTo>
                  <a:lnTo>
                    <a:pt x="2355485" y="764639"/>
                  </a:lnTo>
                  <a:lnTo>
                    <a:pt x="2357616" y="735115"/>
                  </a:lnTo>
                  <a:lnTo>
                    <a:pt x="2354774" y="702117"/>
                  </a:lnTo>
                  <a:lnTo>
                    <a:pt x="2335828" y="646541"/>
                  </a:lnTo>
                  <a:lnTo>
                    <a:pt x="2301172" y="603912"/>
                  </a:lnTo>
                  <a:lnTo>
                    <a:pt x="2258859" y="572335"/>
                  </a:lnTo>
                  <a:lnTo>
                    <a:pt x="2208809" y="550783"/>
                  </a:lnTo>
                  <a:lnTo>
                    <a:pt x="2146286" y="531206"/>
                  </a:lnTo>
                  <a:lnTo>
                    <a:pt x="2075238" y="512259"/>
                  </a:lnTo>
                  <a:lnTo>
                    <a:pt x="2045319" y="503023"/>
                  </a:lnTo>
                  <a:lnTo>
                    <a:pt x="2000163" y="485024"/>
                  </a:lnTo>
                  <a:lnTo>
                    <a:pt x="1967007" y="447368"/>
                  </a:lnTo>
                  <a:lnTo>
                    <a:pt x="1964797" y="430711"/>
                  </a:lnTo>
                  <a:lnTo>
                    <a:pt x="1966376" y="415791"/>
                  </a:lnTo>
                  <a:lnTo>
                    <a:pt x="1990059" y="381451"/>
                  </a:lnTo>
                  <a:lnTo>
                    <a:pt x="2041924" y="364873"/>
                  </a:lnTo>
                  <a:lnTo>
                    <a:pt x="2064581" y="363768"/>
                  </a:lnTo>
                  <a:lnTo>
                    <a:pt x="2328485" y="363768"/>
                  </a:lnTo>
                  <a:lnTo>
                    <a:pt x="2326986" y="359663"/>
                  </a:lnTo>
                  <a:lnTo>
                    <a:pt x="2302277" y="320428"/>
                  </a:lnTo>
                  <a:lnTo>
                    <a:pt x="2269200" y="286720"/>
                  </a:lnTo>
                  <a:lnTo>
                    <a:pt x="2228782" y="259090"/>
                  </a:lnTo>
                  <a:lnTo>
                    <a:pt x="2182047" y="239354"/>
                  </a:lnTo>
                  <a:lnTo>
                    <a:pt x="2128998" y="227513"/>
                  </a:lnTo>
                  <a:lnTo>
                    <a:pt x="2069633" y="223565"/>
                  </a:lnTo>
                  <a:close/>
                </a:path>
                <a:path extrusionOk="0" h="946150" w="5481955">
                  <a:moveTo>
                    <a:pt x="2328485" y="363768"/>
                  </a:moveTo>
                  <a:lnTo>
                    <a:pt x="2064581" y="363768"/>
                  </a:lnTo>
                  <a:lnTo>
                    <a:pt x="2089132" y="365347"/>
                  </a:lnTo>
                  <a:lnTo>
                    <a:pt x="2110999" y="370083"/>
                  </a:lnTo>
                  <a:lnTo>
                    <a:pt x="2146681" y="389030"/>
                  </a:lnTo>
                  <a:lnTo>
                    <a:pt x="2178416" y="434974"/>
                  </a:lnTo>
                  <a:lnTo>
                    <a:pt x="2182047" y="454710"/>
                  </a:lnTo>
                  <a:lnTo>
                    <a:pt x="2351301" y="454710"/>
                  </a:lnTo>
                  <a:lnTo>
                    <a:pt x="2343328" y="404423"/>
                  </a:lnTo>
                  <a:lnTo>
                    <a:pt x="2328485" y="363768"/>
                  </a:lnTo>
                  <a:close/>
                </a:path>
                <a:path extrusionOk="0" h="946150" w="5481955">
                  <a:moveTo>
                    <a:pt x="2708655" y="380188"/>
                  </a:moveTo>
                  <a:lnTo>
                    <a:pt x="2530560" y="380188"/>
                  </a:lnTo>
                  <a:lnTo>
                    <a:pt x="2530647" y="718695"/>
                  </a:lnTo>
                  <a:lnTo>
                    <a:pt x="2534053" y="768350"/>
                  </a:lnTo>
                  <a:lnTo>
                    <a:pt x="2544533" y="812479"/>
                  </a:lnTo>
                  <a:lnTo>
                    <a:pt x="2561999" y="849819"/>
                  </a:lnTo>
                  <a:lnTo>
                    <a:pt x="2586452" y="880370"/>
                  </a:lnTo>
                  <a:lnTo>
                    <a:pt x="2617891" y="904131"/>
                  </a:lnTo>
                  <a:lnTo>
                    <a:pt x="2656316" y="921104"/>
                  </a:lnTo>
                  <a:lnTo>
                    <a:pt x="2701728" y="931288"/>
                  </a:lnTo>
                  <a:lnTo>
                    <a:pt x="2754126" y="934682"/>
                  </a:lnTo>
                  <a:lnTo>
                    <a:pt x="2865278" y="934682"/>
                  </a:lnTo>
                  <a:lnTo>
                    <a:pt x="2865278" y="785638"/>
                  </a:lnTo>
                  <a:lnTo>
                    <a:pt x="2783177" y="785638"/>
                  </a:lnTo>
                  <a:lnTo>
                    <a:pt x="2764389" y="784691"/>
                  </a:lnTo>
                  <a:lnTo>
                    <a:pt x="2725075" y="770481"/>
                  </a:lnTo>
                  <a:lnTo>
                    <a:pt x="2709681" y="735194"/>
                  </a:lnTo>
                  <a:lnTo>
                    <a:pt x="2708655" y="718695"/>
                  </a:lnTo>
                  <a:lnTo>
                    <a:pt x="2708655" y="380188"/>
                  </a:lnTo>
                  <a:close/>
                </a:path>
                <a:path extrusionOk="0" h="946150" w="5481955">
                  <a:moveTo>
                    <a:pt x="2865278" y="234933"/>
                  </a:moveTo>
                  <a:lnTo>
                    <a:pt x="2447197" y="234933"/>
                  </a:lnTo>
                  <a:lnTo>
                    <a:pt x="2447197" y="380188"/>
                  </a:lnTo>
                  <a:lnTo>
                    <a:pt x="2865278" y="380188"/>
                  </a:lnTo>
                  <a:lnTo>
                    <a:pt x="2865278" y="234933"/>
                  </a:lnTo>
                  <a:close/>
                </a:path>
                <a:path extrusionOk="0" h="946150" w="5481955">
                  <a:moveTo>
                    <a:pt x="2708655" y="61891"/>
                  </a:moveTo>
                  <a:lnTo>
                    <a:pt x="2530560" y="61891"/>
                  </a:lnTo>
                  <a:lnTo>
                    <a:pt x="2530560" y="234933"/>
                  </a:lnTo>
                  <a:lnTo>
                    <a:pt x="2708655" y="234933"/>
                  </a:lnTo>
                  <a:lnTo>
                    <a:pt x="2708655" y="61891"/>
                  </a:lnTo>
                  <a:close/>
                </a:path>
                <a:path extrusionOk="0" h="946150" w="5481955">
                  <a:moveTo>
                    <a:pt x="3169296" y="234933"/>
                  </a:moveTo>
                  <a:lnTo>
                    <a:pt x="2992464" y="234933"/>
                  </a:lnTo>
                  <a:lnTo>
                    <a:pt x="2992464" y="934682"/>
                  </a:lnTo>
                  <a:lnTo>
                    <a:pt x="3169296" y="934682"/>
                  </a:lnTo>
                  <a:lnTo>
                    <a:pt x="3169296" y="586071"/>
                  </a:lnTo>
                  <a:lnTo>
                    <a:pt x="3171901" y="541073"/>
                  </a:lnTo>
                  <a:lnTo>
                    <a:pt x="3179717" y="503339"/>
                  </a:lnTo>
                  <a:lnTo>
                    <a:pt x="3210978" y="449658"/>
                  </a:lnTo>
                  <a:lnTo>
                    <a:pt x="3264028" y="420291"/>
                  </a:lnTo>
                  <a:lnTo>
                    <a:pt x="3337287" y="410502"/>
                  </a:lnTo>
                  <a:lnTo>
                    <a:pt x="3384021" y="410502"/>
                  </a:lnTo>
                  <a:lnTo>
                    <a:pt x="3384021" y="343559"/>
                  </a:lnTo>
                  <a:lnTo>
                    <a:pt x="3169296" y="343559"/>
                  </a:lnTo>
                  <a:lnTo>
                    <a:pt x="3169296" y="234933"/>
                  </a:lnTo>
                  <a:close/>
                </a:path>
                <a:path extrusionOk="0" h="946150" w="5481955">
                  <a:moveTo>
                    <a:pt x="3384021" y="224829"/>
                  </a:moveTo>
                  <a:lnTo>
                    <a:pt x="3317077" y="232723"/>
                  </a:lnTo>
                  <a:lnTo>
                    <a:pt x="3257712" y="256406"/>
                  </a:lnTo>
                  <a:lnTo>
                    <a:pt x="3208452" y="293982"/>
                  </a:lnTo>
                  <a:lnTo>
                    <a:pt x="3169296" y="343559"/>
                  </a:lnTo>
                  <a:lnTo>
                    <a:pt x="3384021" y="343559"/>
                  </a:lnTo>
                  <a:lnTo>
                    <a:pt x="3384021" y="224829"/>
                  </a:lnTo>
                  <a:close/>
                </a:path>
                <a:path extrusionOk="0" h="946150" w="5481955">
                  <a:moveTo>
                    <a:pt x="3777215" y="223565"/>
                  </a:moveTo>
                  <a:lnTo>
                    <a:pt x="3733402" y="226328"/>
                  </a:lnTo>
                  <a:lnTo>
                    <a:pt x="3691641" y="234617"/>
                  </a:lnTo>
                  <a:lnTo>
                    <a:pt x="3651933" y="248432"/>
                  </a:lnTo>
                  <a:lnTo>
                    <a:pt x="3614277" y="267773"/>
                  </a:lnTo>
                  <a:lnTo>
                    <a:pt x="3580095" y="292246"/>
                  </a:lnTo>
                  <a:lnTo>
                    <a:pt x="3549544" y="321455"/>
                  </a:lnTo>
                  <a:lnTo>
                    <a:pt x="3522625" y="355400"/>
                  </a:lnTo>
                  <a:lnTo>
                    <a:pt x="3499336" y="394082"/>
                  </a:lnTo>
                  <a:lnTo>
                    <a:pt x="3481101" y="436632"/>
                  </a:lnTo>
                  <a:lnTo>
                    <a:pt x="3468075" y="482182"/>
                  </a:lnTo>
                  <a:lnTo>
                    <a:pt x="3460260" y="530732"/>
                  </a:lnTo>
                  <a:lnTo>
                    <a:pt x="3457654" y="582282"/>
                  </a:lnTo>
                  <a:lnTo>
                    <a:pt x="3460260" y="634463"/>
                  </a:lnTo>
                  <a:lnTo>
                    <a:pt x="3468075" y="683644"/>
                  </a:lnTo>
                  <a:lnTo>
                    <a:pt x="3481101" y="729826"/>
                  </a:lnTo>
                  <a:lnTo>
                    <a:pt x="3499336" y="773007"/>
                  </a:lnTo>
                  <a:lnTo>
                    <a:pt x="3522625" y="811768"/>
                  </a:lnTo>
                  <a:lnTo>
                    <a:pt x="3549544" y="845951"/>
                  </a:lnTo>
                  <a:lnTo>
                    <a:pt x="3580095" y="875554"/>
                  </a:lnTo>
                  <a:lnTo>
                    <a:pt x="3614277" y="900579"/>
                  </a:lnTo>
                  <a:lnTo>
                    <a:pt x="3651854" y="920473"/>
                  </a:lnTo>
                  <a:lnTo>
                    <a:pt x="3691325" y="934682"/>
                  </a:lnTo>
                  <a:lnTo>
                    <a:pt x="3732691" y="943208"/>
                  </a:lnTo>
                  <a:lnTo>
                    <a:pt x="3775952" y="946050"/>
                  </a:lnTo>
                  <a:lnTo>
                    <a:pt x="3813923" y="944076"/>
                  </a:lnTo>
                  <a:lnTo>
                    <a:pt x="3882762" y="928288"/>
                  </a:lnTo>
                  <a:lnTo>
                    <a:pt x="3942284" y="897027"/>
                  </a:lnTo>
                  <a:lnTo>
                    <a:pt x="3989650" y="855976"/>
                  </a:lnTo>
                  <a:lnTo>
                    <a:pt x="4008359" y="832372"/>
                  </a:lnTo>
                  <a:lnTo>
                    <a:pt x="4186455" y="832372"/>
                  </a:lnTo>
                  <a:lnTo>
                    <a:pt x="4186455" y="790691"/>
                  </a:lnTo>
                  <a:lnTo>
                    <a:pt x="3822686" y="790691"/>
                  </a:lnTo>
                  <a:lnTo>
                    <a:pt x="3799003" y="789112"/>
                  </a:lnTo>
                  <a:lnTo>
                    <a:pt x="3753532" y="776481"/>
                  </a:lnTo>
                  <a:lnTo>
                    <a:pt x="3711850" y="751456"/>
                  </a:lnTo>
                  <a:lnTo>
                    <a:pt x="3677747" y="715458"/>
                  </a:lnTo>
                  <a:lnTo>
                    <a:pt x="3652485" y="668487"/>
                  </a:lnTo>
                  <a:lnTo>
                    <a:pt x="3639854" y="612911"/>
                  </a:lnTo>
                  <a:lnTo>
                    <a:pt x="3638276" y="582282"/>
                  </a:lnTo>
                  <a:lnTo>
                    <a:pt x="3639854" y="551810"/>
                  </a:lnTo>
                  <a:lnTo>
                    <a:pt x="3652485" y="497497"/>
                  </a:lnTo>
                  <a:lnTo>
                    <a:pt x="3677747" y="451710"/>
                  </a:lnTo>
                  <a:lnTo>
                    <a:pt x="3711850" y="416344"/>
                  </a:lnTo>
                  <a:lnTo>
                    <a:pt x="3753058" y="392424"/>
                  </a:lnTo>
                  <a:lnTo>
                    <a:pt x="3798529" y="380425"/>
                  </a:lnTo>
                  <a:lnTo>
                    <a:pt x="3822686" y="378925"/>
                  </a:lnTo>
                  <a:lnTo>
                    <a:pt x="4186455" y="378925"/>
                  </a:lnTo>
                  <a:lnTo>
                    <a:pt x="4186455" y="334717"/>
                  </a:lnTo>
                  <a:lnTo>
                    <a:pt x="4008359" y="334717"/>
                  </a:lnTo>
                  <a:lnTo>
                    <a:pt x="3989176" y="311745"/>
                  </a:lnTo>
                  <a:lnTo>
                    <a:pt x="3966993" y="290825"/>
                  </a:lnTo>
                  <a:lnTo>
                    <a:pt x="3913628" y="255143"/>
                  </a:lnTo>
                  <a:lnTo>
                    <a:pt x="3850474" y="231460"/>
                  </a:lnTo>
                  <a:lnTo>
                    <a:pt x="3815108" y="225539"/>
                  </a:lnTo>
                  <a:lnTo>
                    <a:pt x="3777215" y="223565"/>
                  </a:lnTo>
                  <a:close/>
                </a:path>
                <a:path extrusionOk="0" h="946150" w="5481955">
                  <a:moveTo>
                    <a:pt x="4186455" y="832372"/>
                  </a:moveTo>
                  <a:lnTo>
                    <a:pt x="4008359" y="832372"/>
                  </a:lnTo>
                  <a:lnTo>
                    <a:pt x="4008359" y="934682"/>
                  </a:lnTo>
                  <a:lnTo>
                    <a:pt x="4186455" y="934682"/>
                  </a:lnTo>
                  <a:lnTo>
                    <a:pt x="4186455" y="832372"/>
                  </a:lnTo>
                  <a:close/>
                </a:path>
                <a:path extrusionOk="0" h="946150" w="5481955">
                  <a:moveTo>
                    <a:pt x="4186455" y="378925"/>
                  </a:moveTo>
                  <a:lnTo>
                    <a:pt x="3822686" y="378925"/>
                  </a:lnTo>
                  <a:lnTo>
                    <a:pt x="3846922" y="380504"/>
                  </a:lnTo>
                  <a:lnTo>
                    <a:pt x="3870367" y="385240"/>
                  </a:lnTo>
                  <a:lnTo>
                    <a:pt x="3914891" y="404187"/>
                  </a:lnTo>
                  <a:lnTo>
                    <a:pt x="3953415" y="433869"/>
                  </a:lnTo>
                  <a:lnTo>
                    <a:pt x="3983098" y="474919"/>
                  </a:lnTo>
                  <a:lnTo>
                    <a:pt x="4002044" y="525127"/>
                  </a:lnTo>
                  <a:lnTo>
                    <a:pt x="4008359" y="584808"/>
                  </a:lnTo>
                  <a:lnTo>
                    <a:pt x="4006781" y="615911"/>
                  </a:lnTo>
                  <a:lnTo>
                    <a:pt x="3994150" y="671487"/>
                  </a:lnTo>
                  <a:lnTo>
                    <a:pt x="3969362" y="717432"/>
                  </a:lnTo>
                  <a:lnTo>
                    <a:pt x="3935258" y="752798"/>
                  </a:lnTo>
                  <a:lnTo>
                    <a:pt x="3893024" y="777191"/>
                  </a:lnTo>
                  <a:lnTo>
                    <a:pt x="3846922" y="789191"/>
                  </a:lnTo>
                  <a:lnTo>
                    <a:pt x="3822686" y="790691"/>
                  </a:lnTo>
                  <a:lnTo>
                    <a:pt x="4186455" y="790691"/>
                  </a:lnTo>
                  <a:lnTo>
                    <a:pt x="4186455" y="378925"/>
                  </a:lnTo>
                  <a:close/>
                </a:path>
                <a:path extrusionOk="0" h="946150" w="5481955">
                  <a:moveTo>
                    <a:pt x="4186455" y="234933"/>
                  </a:moveTo>
                  <a:lnTo>
                    <a:pt x="4008359" y="234933"/>
                  </a:lnTo>
                  <a:lnTo>
                    <a:pt x="4008359" y="334717"/>
                  </a:lnTo>
                  <a:lnTo>
                    <a:pt x="4186455" y="334717"/>
                  </a:lnTo>
                  <a:lnTo>
                    <a:pt x="4186455" y="234933"/>
                  </a:lnTo>
                  <a:close/>
                </a:path>
                <a:path extrusionOk="0" h="946150" w="5481955">
                  <a:moveTo>
                    <a:pt x="4659776" y="223565"/>
                  </a:moveTo>
                  <a:lnTo>
                    <a:pt x="4610673" y="226407"/>
                  </a:lnTo>
                  <a:lnTo>
                    <a:pt x="4564413" y="234933"/>
                  </a:lnTo>
                  <a:lnTo>
                    <a:pt x="4520994" y="249143"/>
                  </a:lnTo>
                  <a:lnTo>
                    <a:pt x="4480418" y="269037"/>
                  </a:lnTo>
                  <a:lnTo>
                    <a:pt x="4443393" y="293509"/>
                  </a:lnTo>
                  <a:lnTo>
                    <a:pt x="4410632" y="322718"/>
                  </a:lnTo>
                  <a:lnTo>
                    <a:pt x="4382134" y="356663"/>
                  </a:lnTo>
                  <a:lnTo>
                    <a:pt x="4357898" y="395345"/>
                  </a:lnTo>
                  <a:lnTo>
                    <a:pt x="4338557" y="437500"/>
                  </a:lnTo>
                  <a:lnTo>
                    <a:pt x="4324742" y="483129"/>
                  </a:lnTo>
                  <a:lnTo>
                    <a:pt x="4316453" y="532232"/>
                  </a:lnTo>
                  <a:lnTo>
                    <a:pt x="4313690" y="584808"/>
                  </a:lnTo>
                  <a:lnTo>
                    <a:pt x="4316453" y="637463"/>
                  </a:lnTo>
                  <a:lnTo>
                    <a:pt x="4324742" y="686802"/>
                  </a:lnTo>
                  <a:lnTo>
                    <a:pt x="4338557" y="732825"/>
                  </a:lnTo>
                  <a:lnTo>
                    <a:pt x="4357898" y="775534"/>
                  </a:lnTo>
                  <a:lnTo>
                    <a:pt x="4382134" y="813742"/>
                  </a:lnTo>
                  <a:lnTo>
                    <a:pt x="4410632" y="847529"/>
                  </a:lnTo>
                  <a:lnTo>
                    <a:pt x="4443393" y="876896"/>
                  </a:lnTo>
                  <a:lnTo>
                    <a:pt x="4480418" y="901842"/>
                  </a:lnTo>
                  <a:lnTo>
                    <a:pt x="4520994" y="921183"/>
                  </a:lnTo>
                  <a:lnTo>
                    <a:pt x="4564413" y="934998"/>
                  </a:lnTo>
                  <a:lnTo>
                    <a:pt x="4610673" y="943287"/>
                  </a:lnTo>
                  <a:lnTo>
                    <a:pt x="4659776" y="946050"/>
                  </a:lnTo>
                  <a:lnTo>
                    <a:pt x="4709592" y="943372"/>
                  </a:lnTo>
                  <a:lnTo>
                    <a:pt x="4755972" y="935339"/>
                  </a:lnTo>
                  <a:lnTo>
                    <a:pt x="4798917" y="921950"/>
                  </a:lnTo>
                  <a:lnTo>
                    <a:pt x="4838426" y="903206"/>
                  </a:lnTo>
                  <a:lnTo>
                    <a:pt x="4874500" y="879107"/>
                  </a:lnTo>
                  <a:lnTo>
                    <a:pt x="4913892" y="842714"/>
                  </a:lnTo>
                  <a:lnTo>
                    <a:pt x="4946180" y="800480"/>
                  </a:lnTo>
                  <a:lnTo>
                    <a:pt x="4949323" y="794480"/>
                  </a:lnTo>
                  <a:lnTo>
                    <a:pt x="4658513" y="794480"/>
                  </a:lnTo>
                  <a:lnTo>
                    <a:pt x="4622594" y="791085"/>
                  </a:lnTo>
                  <a:lnTo>
                    <a:pt x="4562597" y="763929"/>
                  </a:lnTo>
                  <a:lnTo>
                    <a:pt x="4519179" y="709616"/>
                  </a:lnTo>
                  <a:lnTo>
                    <a:pt x="4505363" y="673539"/>
                  </a:lnTo>
                  <a:lnTo>
                    <a:pt x="4497075" y="631937"/>
                  </a:lnTo>
                  <a:lnTo>
                    <a:pt x="4494312" y="584808"/>
                  </a:lnTo>
                  <a:lnTo>
                    <a:pt x="4497075" y="537205"/>
                  </a:lnTo>
                  <a:lnTo>
                    <a:pt x="4505363" y="495445"/>
                  </a:lnTo>
                  <a:lnTo>
                    <a:pt x="4519179" y="459526"/>
                  </a:lnTo>
                  <a:lnTo>
                    <a:pt x="4562597" y="405134"/>
                  </a:lnTo>
                  <a:lnTo>
                    <a:pt x="4622594" y="377346"/>
                  </a:lnTo>
                  <a:lnTo>
                    <a:pt x="4658513" y="373873"/>
                  </a:lnTo>
                  <a:lnTo>
                    <a:pt x="4949766" y="373873"/>
                  </a:lnTo>
                  <a:lnTo>
                    <a:pt x="4946180" y="366926"/>
                  </a:lnTo>
                  <a:lnTo>
                    <a:pt x="4913892" y="324770"/>
                  </a:lnTo>
                  <a:lnTo>
                    <a:pt x="4874500" y="289246"/>
                  </a:lnTo>
                  <a:lnTo>
                    <a:pt x="4838831" y="265601"/>
                  </a:lnTo>
                  <a:lnTo>
                    <a:pt x="4799523" y="247210"/>
                  </a:lnTo>
                  <a:lnTo>
                    <a:pt x="4756579" y="234074"/>
                  </a:lnTo>
                  <a:lnTo>
                    <a:pt x="4709996" y="226193"/>
                  </a:lnTo>
                  <a:lnTo>
                    <a:pt x="4659776" y="223565"/>
                  </a:lnTo>
                  <a:close/>
                </a:path>
                <a:path extrusionOk="0" h="946150" w="5481955">
                  <a:moveTo>
                    <a:pt x="4989441" y="698485"/>
                  </a:moveTo>
                  <a:lnTo>
                    <a:pt x="4798715" y="698485"/>
                  </a:lnTo>
                  <a:lnTo>
                    <a:pt x="4777637" y="740483"/>
                  </a:lnTo>
                  <a:lnTo>
                    <a:pt x="4747244" y="770481"/>
                  </a:lnTo>
                  <a:lnTo>
                    <a:pt x="4707536" y="788480"/>
                  </a:lnTo>
                  <a:lnTo>
                    <a:pt x="4658513" y="794480"/>
                  </a:lnTo>
                  <a:lnTo>
                    <a:pt x="4949323" y="794480"/>
                  </a:lnTo>
                  <a:lnTo>
                    <a:pt x="4971363" y="752403"/>
                  </a:lnTo>
                  <a:lnTo>
                    <a:pt x="4989441" y="698485"/>
                  </a:lnTo>
                  <a:close/>
                </a:path>
                <a:path extrusionOk="0" h="946150" w="5481955">
                  <a:moveTo>
                    <a:pt x="4949766" y="373873"/>
                  </a:moveTo>
                  <a:lnTo>
                    <a:pt x="4658513" y="373873"/>
                  </a:lnTo>
                  <a:lnTo>
                    <a:pt x="4683932" y="375530"/>
                  </a:lnTo>
                  <a:lnTo>
                    <a:pt x="4707141" y="380504"/>
                  </a:lnTo>
                  <a:lnTo>
                    <a:pt x="4746928" y="400397"/>
                  </a:lnTo>
                  <a:lnTo>
                    <a:pt x="4778190" y="430711"/>
                  </a:lnTo>
                  <a:lnTo>
                    <a:pt x="4798715" y="471130"/>
                  </a:lnTo>
                  <a:lnTo>
                    <a:pt x="4989441" y="471130"/>
                  </a:lnTo>
                  <a:lnTo>
                    <a:pt x="4971363" y="415712"/>
                  </a:lnTo>
                  <a:lnTo>
                    <a:pt x="4949766" y="373873"/>
                  </a:lnTo>
                  <a:close/>
                </a:path>
                <a:path extrusionOk="0" h="946150" w="5481955">
                  <a:moveTo>
                    <a:pt x="5324869" y="380188"/>
                  </a:moveTo>
                  <a:lnTo>
                    <a:pt x="5146774" y="380188"/>
                  </a:lnTo>
                  <a:lnTo>
                    <a:pt x="5146861" y="718695"/>
                  </a:lnTo>
                  <a:lnTo>
                    <a:pt x="5150267" y="768350"/>
                  </a:lnTo>
                  <a:lnTo>
                    <a:pt x="5160747" y="812479"/>
                  </a:lnTo>
                  <a:lnTo>
                    <a:pt x="5178213" y="849819"/>
                  </a:lnTo>
                  <a:lnTo>
                    <a:pt x="5202665" y="880370"/>
                  </a:lnTo>
                  <a:lnTo>
                    <a:pt x="5234104" y="904131"/>
                  </a:lnTo>
                  <a:lnTo>
                    <a:pt x="5272530" y="921104"/>
                  </a:lnTo>
                  <a:lnTo>
                    <a:pt x="5317941" y="931288"/>
                  </a:lnTo>
                  <a:lnTo>
                    <a:pt x="5370339" y="934682"/>
                  </a:lnTo>
                  <a:lnTo>
                    <a:pt x="5481491" y="934682"/>
                  </a:lnTo>
                  <a:lnTo>
                    <a:pt x="5481491" y="785638"/>
                  </a:lnTo>
                  <a:lnTo>
                    <a:pt x="5399391" y="785638"/>
                  </a:lnTo>
                  <a:lnTo>
                    <a:pt x="5380602" y="784691"/>
                  </a:lnTo>
                  <a:lnTo>
                    <a:pt x="5341289" y="770481"/>
                  </a:lnTo>
                  <a:lnTo>
                    <a:pt x="5325895" y="735194"/>
                  </a:lnTo>
                  <a:lnTo>
                    <a:pt x="5324869" y="718695"/>
                  </a:lnTo>
                  <a:lnTo>
                    <a:pt x="5324869" y="380188"/>
                  </a:lnTo>
                  <a:close/>
                </a:path>
                <a:path extrusionOk="0" h="946150" w="5481955">
                  <a:moveTo>
                    <a:pt x="5481491" y="234933"/>
                  </a:moveTo>
                  <a:lnTo>
                    <a:pt x="5063410" y="234933"/>
                  </a:lnTo>
                  <a:lnTo>
                    <a:pt x="5063410" y="380188"/>
                  </a:lnTo>
                  <a:lnTo>
                    <a:pt x="5481491" y="380188"/>
                  </a:lnTo>
                  <a:lnTo>
                    <a:pt x="5481491" y="234933"/>
                  </a:lnTo>
                  <a:close/>
                </a:path>
                <a:path extrusionOk="0" h="946150" w="5481955">
                  <a:moveTo>
                    <a:pt x="5324869" y="61891"/>
                  </a:moveTo>
                  <a:lnTo>
                    <a:pt x="5146774" y="61891"/>
                  </a:lnTo>
                  <a:lnTo>
                    <a:pt x="5146774" y="234933"/>
                  </a:lnTo>
                  <a:lnTo>
                    <a:pt x="5324869" y="234933"/>
                  </a:lnTo>
                  <a:lnTo>
                    <a:pt x="5324869" y="618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5" name="Google Shape;75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77560" y="3933667"/>
            <a:ext cx="13222967" cy="62649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3"/>
          <p:cNvSpPr/>
          <p:nvPr/>
        </p:nvSpPr>
        <p:spPr>
          <a:xfrm>
            <a:off x="18968494" y="11322851"/>
            <a:ext cx="360045" cy="605155"/>
          </a:xfrm>
          <a:custGeom>
            <a:rect b="b" l="l" r="r" t="t"/>
            <a:pathLst>
              <a:path extrusionOk="0" h="605154" w="360044">
                <a:moveTo>
                  <a:pt x="240828" y="0"/>
                </a:moveTo>
                <a:lnTo>
                  <a:pt x="179779" y="0"/>
                </a:lnTo>
                <a:lnTo>
                  <a:pt x="0" y="155359"/>
                </a:lnTo>
                <a:lnTo>
                  <a:pt x="24981" y="189743"/>
                </a:lnTo>
                <a:lnTo>
                  <a:pt x="41401" y="197181"/>
                </a:lnTo>
                <a:lnTo>
                  <a:pt x="44769" y="197181"/>
                </a:lnTo>
                <a:lnTo>
                  <a:pt x="48418" y="196620"/>
                </a:lnTo>
                <a:lnTo>
                  <a:pt x="52067" y="195778"/>
                </a:lnTo>
                <a:lnTo>
                  <a:pt x="55716" y="193813"/>
                </a:lnTo>
                <a:lnTo>
                  <a:pt x="166727" y="98520"/>
                </a:lnTo>
                <a:lnTo>
                  <a:pt x="166174" y="107967"/>
                </a:lnTo>
                <a:lnTo>
                  <a:pt x="165543" y="126703"/>
                </a:lnTo>
                <a:lnTo>
                  <a:pt x="165464" y="547336"/>
                </a:lnTo>
                <a:lnTo>
                  <a:pt x="36208" y="547336"/>
                </a:lnTo>
                <a:lnTo>
                  <a:pt x="36208" y="604596"/>
                </a:lnTo>
                <a:lnTo>
                  <a:pt x="359558" y="604596"/>
                </a:lnTo>
                <a:lnTo>
                  <a:pt x="359558" y="547336"/>
                </a:lnTo>
                <a:lnTo>
                  <a:pt x="240828" y="547336"/>
                </a:lnTo>
                <a:lnTo>
                  <a:pt x="2408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1673587"/>
            <a:ext cx="5336533" cy="9852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Google Shape;441;p30"/>
          <p:cNvGrpSpPr/>
          <p:nvPr/>
        </p:nvGrpSpPr>
        <p:grpSpPr>
          <a:xfrm>
            <a:off x="17021095" y="520893"/>
            <a:ext cx="2614486" cy="1356256"/>
            <a:chOff x="17021095" y="520893"/>
            <a:chExt cx="2614486" cy="1356256"/>
          </a:xfrm>
        </p:grpSpPr>
        <p:pic>
          <p:nvPicPr>
            <p:cNvPr id="442" name="Google Shape;442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021095" y="520893"/>
              <a:ext cx="2614486" cy="13562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3" name="Google Shape;443;p30"/>
            <p:cNvSpPr/>
            <p:nvPr/>
          </p:nvSpPr>
          <p:spPr>
            <a:xfrm>
              <a:off x="17072737" y="560026"/>
              <a:ext cx="2369820" cy="1228090"/>
            </a:xfrm>
            <a:custGeom>
              <a:rect b="b" l="l" r="r" t="t"/>
              <a:pathLst>
                <a:path extrusionOk="0" h="1228089" w="2369819">
                  <a:moveTo>
                    <a:pt x="825017" y="908278"/>
                  </a:moveTo>
                  <a:lnTo>
                    <a:pt x="822960" y="895007"/>
                  </a:lnTo>
                  <a:lnTo>
                    <a:pt x="421919" y="960081"/>
                  </a:lnTo>
                  <a:lnTo>
                    <a:pt x="378802" y="708748"/>
                  </a:lnTo>
                  <a:lnTo>
                    <a:pt x="357708" y="712317"/>
                  </a:lnTo>
                  <a:lnTo>
                    <a:pt x="400799" y="963510"/>
                  </a:lnTo>
                  <a:lnTo>
                    <a:pt x="0" y="1028534"/>
                  </a:lnTo>
                  <a:lnTo>
                    <a:pt x="2044" y="1041819"/>
                  </a:lnTo>
                  <a:lnTo>
                    <a:pt x="403072" y="976757"/>
                  </a:lnTo>
                  <a:lnTo>
                    <a:pt x="446201" y="1228064"/>
                  </a:lnTo>
                  <a:lnTo>
                    <a:pt x="467296" y="1224508"/>
                  </a:lnTo>
                  <a:lnTo>
                    <a:pt x="424192" y="973328"/>
                  </a:lnTo>
                  <a:lnTo>
                    <a:pt x="825017" y="908278"/>
                  </a:lnTo>
                  <a:close/>
                </a:path>
                <a:path extrusionOk="0" h="1228089" w="2369819">
                  <a:moveTo>
                    <a:pt x="858240" y="93700"/>
                  </a:moveTo>
                  <a:lnTo>
                    <a:pt x="832637" y="35318"/>
                  </a:lnTo>
                  <a:lnTo>
                    <a:pt x="797839" y="13957"/>
                  </a:lnTo>
                  <a:lnTo>
                    <a:pt x="752652" y="1778"/>
                  </a:lnTo>
                  <a:lnTo>
                    <a:pt x="703427" y="0"/>
                  </a:lnTo>
                  <a:lnTo>
                    <a:pt x="653948" y="8026"/>
                  </a:lnTo>
                  <a:lnTo>
                    <a:pt x="607961" y="25234"/>
                  </a:lnTo>
                  <a:lnTo>
                    <a:pt x="569252" y="51041"/>
                  </a:lnTo>
                  <a:lnTo>
                    <a:pt x="543496" y="82232"/>
                  </a:lnTo>
                  <a:lnTo>
                    <a:pt x="533488" y="114515"/>
                  </a:lnTo>
                  <a:lnTo>
                    <a:pt x="538822" y="145516"/>
                  </a:lnTo>
                  <a:lnTo>
                    <a:pt x="559104" y="172872"/>
                  </a:lnTo>
                  <a:lnTo>
                    <a:pt x="593902" y="194246"/>
                  </a:lnTo>
                  <a:lnTo>
                    <a:pt x="639089" y="206425"/>
                  </a:lnTo>
                  <a:lnTo>
                    <a:pt x="688301" y="208203"/>
                  </a:lnTo>
                  <a:lnTo>
                    <a:pt x="737781" y="200190"/>
                  </a:lnTo>
                  <a:lnTo>
                    <a:pt x="783742" y="182981"/>
                  </a:lnTo>
                  <a:lnTo>
                    <a:pt x="822413" y="157213"/>
                  </a:lnTo>
                  <a:lnTo>
                    <a:pt x="848220" y="125984"/>
                  </a:lnTo>
                  <a:lnTo>
                    <a:pt x="858240" y="93700"/>
                  </a:lnTo>
                  <a:close/>
                </a:path>
                <a:path extrusionOk="0" h="1228089" w="2369819">
                  <a:moveTo>
                    <a:pt x="2369591" y="584365"/>
                  </a:moveTo>
                  <a:lnTo>
                    <a:pt x="2351417" y="521169"/>
                  </a:lnTo>
                  <a:lnTo>
                    <a:pt x="2305113" y="465658"/>
                  </a:lnTo>
                  <a:lnTo>
                    <a:pt x="2271636" y="442036"/>
                  </a:lnTo>
                  <a:lnTo>
                    <a:pt x="2231402" y="421868"/>
                  </a:lnTo>
                  <a:lnTo>
                    <a:pt x="2186101" y="406171"/>
                  </a:lnTo>
                  <a:lnTo>
                    <a:pt x="2137930" y="395541"/>
                  </a:lnTo>
                  <a:lnTo>
                    <a:pt x="2087714" y="389864"/>
                  </a:lnTo>
                  <a:lnTo>
                    <a:pt x="2036241" y="389001"/>
                  </a:lnTo>
                  <a:lnTo>
                    <a:pt x="1984336" y="392811"/>
                  </a:lnTo>
                  <a:lnTo>
                    <a:pt x="1932787" y="401180"/>
                  </a:lnTo>
                  <a:lnTo>
                    <a:pt x="1882419" y="413981"/>
                  </a:lnTo>
                  <a:lnTo>
                    <a:pt x="1834032" y="431050"/>
                  </a:lnTo>
                  <a:lnTo>
                    <a:pt x="1788426" y="452285"/>
                  </a:lnTo>
                  <a:lnTo>
                    <a:pt x="1746415" y="477545"/>
                  </a:lnTo>
                  <a:lnTo>
                    <a:pt x="1708810" y="506704"/>
                  </a:lnTo>
                  <a:lnTo>
                    <a:pt x="1677504" y="538480"/>
                  </a:lnTo>
                  <a:lnTo>
                    <a:pt x="1653730" y="571373"/>
                  </a:lnTo>
                  <a:lnTo>
                    <a:pt x="1628457" y="638479"/>
                  </a:lnTo>
                  <a:lnTo>
                    <a:pt x="1626793" y="671690"/>
                  </a:lnTo>
                  <a:lnTo>
                    <a:pt x="1632331" y="703986"/>
                  </a:lnTo>
                  <a:lnTo>
                    <a:pt x="1664665" y="763841"/>
                  </a:lnTo>
                  <a:lnTo>
                    <a:pt x="1724761" y="813993"/>
                  </a:lnTo>
                  <a:lnTo>
                    <a:pt x="1765007" y="834174"/>
                  </a:lnTo>
                  <a:lnTo>
                    <a:pt x="1810308" y="849871"/>
                  </a:lnTo>
                  <a:lnTo>
                    <a:pt x="1858467" y="860501"/>
                  </a:lnTo>
                  <a:lnTo>
                    <a:pt x="1908683" y="866178"/>
                  </a:lnTo>
                  <a:lnTo>
                    <a:pt x="1960156" y="867041"/>
                  </a:lnTo>
                  <a:lnTo>
                    <a:pt x="2012061" y="863231"/>
                  </a:lnTo>
                  <a:lnTo>
                    <a:pt x="2063597" y="854862"/>
                  </a:lnTo>
                  <a:lnTo>
                    <a:pt x="2113965" y="842073"/>
                  </a:lnTo>
                  <a:lnTo>
                    <a:pt x="2162352" y="825004"/>
                  </a:lnTo>
                  <a:lnTo>
                    <a:pt x="2207945" y="803783"/>
                  </a:lnTo>
                  <a:lnTo>
                    <a:pt x="2249932" y="778535"/>
                  </a:lnTo>
                  <a:lnTo>
                    <a:pt x="2287524" y="749388"/>
                  </a:lnTo>
                  <a:lnTo>
                    <a:pt x="2318855" y="717600"/>
                  </a:lnTo>
                  <a:lnTo>
                    <a:pt x="2342642" y="684707"/>
                  </a:lnTo>
                  <a:lnTo>
                    <a:pt x="2367927" y="617575"/>
                  </a:lnTo>
                  <a:lnTo>
                    <a:pt x="2369591" y="5843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4" name="Google Shape;444;p30"/>
          <p:cNvGrpSpPr/>
          <p:nvPr/>
        </p:nvGrpSpPr>
        <p:grpSpPr>
          <a:xfrm>
            <a:off x="1079254" y="574540"/>
            <a:ext cx="7098150" cy="1030257"/>
            <a:chOff x="1079254" y="574540"/>
            <a:chExt cx="7098150" cy="1030257"/>
          </a:xfrm>
        </p:grpSpPr>
        <p:pic>
          <p:nvPicPr>
            <p:cNvPr id="445" name="Google Shape;445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79254" y="574540"/>
              <a:ext cx="7098150" cy="10302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6" name="Google Shape;446;p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21344" y="574540"/>
              <a:ext cx="7013968" cy="9460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7" name="Google Shape;447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20379" y="2021265"/>
            <a:ext cx="6481546" cy="628753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30"/>
          <p:cNvSpPr/>
          <p:nvPr/>
        </p:nvSpPr>
        <p:spPr>
          <a:xfrm>
            <a:off x="18438964" y="11536595"/>
            <a:ext cx="896619" cy="617220"/>
          </a:xfrm>
          <a:custGeom>
            <a:rect b="b" l="l" r="r" t="t"/>
            <a:pathLst>
              <a:path extrusionOk="0" h="617220" w="896619">
                <a:moveTo>
                  <a:pt x="356947" y="64417"/>
                </a:moveTo>
                <a:lnTo>
                  <a:pt x="205461" y="64417"/>
                </a:lnTo>
                <a:lnTo>
                  <a:pt x="216645" y="64838"/>
                </a:lnTo>
                <a:lnTo>
                  <a:pt x="227460" y="66101"/>
                </a:lnTo>
                <a:lnTo>
                  <a:pt x="266405" y="79153"/>
                </a:lnTo>
                <a:lnTo>
                  <a:pt x="295246" y="105362"/>
                </a:lnTo>
                <a:lnTo>
                  <a:pt x="311560" y="145254"/>
                </a:lnTo>
                <a:lnTo>
                  <a:pt x="313635" y="170937"/>
                </a:lnTo>
                <a:lnTo>
                  <a:pt x="313192" y="183173"/>
                </a:lnTo>
                <a:lnTo>
                  <a:pt x="301903" y="231749"/>
                </a:lnTo>
                <a:lnTo>
                  <a:pt x="284615" y="266089"/>
                </a:lnTo>
                <a:lnTo>
                  <a:pt x="260458" y="300193"/>
                </a:lnTo>
                <a:lnTo>
                  <a:pt x="230091" y="334401"/>
                </a:lnTo>
                <a:lnTo>
                  <a:pt x="9122" y="557160"/>
                </a:lnTo>
                <a:lnTo>
                  <a:pt x="5613" y="562353"/>
                </a:lnTo>
                <a:lnTo>
                  <a:pt x="1122" y="573580"/>
                </a:lnTo>
                <a:lnTo>
                  <a:pt x="0" y="579054"/>
                </a:lnTo>
                <a:lnTo>
                  <a:pt x="0" y="610069"/>
                </a:lnTo>
                <a:lnTo>
                  <a:pt x="402503" y="610069"/>
                </a:lnTo>
                <a:lnTo>
                  <a:pt x="402503" y="557020"/>
                </a:lnTo>
                <a:lnTo>
                  <a:pt x="400117" y="550845"/>
                </a:lnTo>
                <a:lnTo>
                  <a:pt x="398292" y="549020"/>
                </a:lnTo>
                <a:lnTo>
                  <a:pt x="106520" y="549020"/>
                </a:lnTo>
                <a:lnTo>
                  <a:pt x="278115" y="373899"/>
                </a:lnTo>
                <a:lnTo>
                  <a:pt x="313245" y="336401"/>
                </a:lnTo>
                <a:lnTo>
                  <a:pt x="344269" y="298430"/>
                </a:lnTo>
                <a:lnTo>
                  <a:pt x="368715" y="258721"/>
                </a:lnTo>
                <a:lnTo>
                  <a:pt x="385030" y="215908"/>
                </a:lnTo>
                <a:lnTo>
                  <a:pt x="390714" y="167990"/>
                </a:lnTo>
                <a:lnTo>
                  <a:pt x="389845" y="148728"/>
                </a:lnTo>
                <a:lnTo>
                  <a:pt x="376820" y="97257"/>
                </a:lnTo>
                <a:lnTo>
                  <a:pt x="360294" y="68522"/>
                </a:lnTo>
                <a:lnTo>
                  <a:pt x="356947" y="64417"/>
                </a:lnTo>
                <a:close/>
              </a:path>
              <a:path extrusionOk="0" h="617220" w="896619">
                <a:moveTo>
                  <a:pt x="384118" y="538916"/>
                </a:moveTo>
                <a:lnTo>
                  <a:pt x="173884" y="538916"/>
                </a:lnTo>
                <a:lnTo>
                  <a:pt x="165806" y="539100"/>
                </a:lnTo>
                <a:lnTo>
                  <a:pt x="123466" y="544915"/>
                </a:lnTo>
                <a:lnTo>
                  <a:pt x="106520" y="549020"/>
                </a:lnTo>
                <a:lnTo>
                  <a:pt x="398292" y="549020"/>
                </a:lnTo>
                <a:lnTo>
                  <a:pt x="390573" y="541302"/>
                </a:lnTo>
                <a:lnTo>
                  <a:pt x="384118" y="538916"/>
                </a:lnTo>
                <a:close/>
              </a:path>
              <a:path extrusionOk="0" h="617220" w="896619">
                <a:moveTo>
                  <a:pt x="209251" y="0"/>
                </a:moveTo>
                <a:lnTo>
                  <a:pt x="154227" y="6394"/>
                </a:lnTo>
                <a:lnTo>
                  <a:pt x="105783" y="24945"/>
                </a:lnTo>
                <a:lnTo>
                  <a:pt x="65575" y="55181"/>
                </a:lnTo>
                <a:lnTo>
                  <a:pt x="34945" y="97257"/>
                </a:lnTo>
                <a:lnTo>
                  <a:pt x="15841" y="150070"/>
                </a:lnTo>
                <a:lnTo>
                  <a:pt x="12209" y="170095"/>
                </a:lnTo>
                <a:lnTo>
                  <a:pt x="51365" y="176831"/>
                </a:lnTo>
                <a:lnTo>
                  <a:pt x="61750" y="178235"/>
                </a:lnTo>
                <a:lnTo>
                  <a:pt x="69750" y="177393"/>
                </a:lnTo>
                <a:lnTo>
                  <a:pt x="91731" y="144833"/>
                </a:lnTo>
                <a:lnTo>
                  <a:pt x="94941" y="135571"/>
                </a:lnTo>
                <a:lnTo>
                  <a:pt x="114835" y="103046"/>
                </a:lnTo>
                <a:lnTo>
                  <a:pt x="144623" y="79258"/>
                </a:lnTo>
                <a:lnTo>
                  <a:pt x="183252" y="66101"/>
                </a:lnTo>
                <a:lnTo>
                  <a:pt x="205461" y="64417"/>
                </a:lnTo>
                <a:lnTo>
                  <a:pt x="356947" y="64417"/>
                </a:lnTo>
                <a:lnTo>
                  <a:pt x="350058" y="55970"/>
                </a:lnTo>
                <a:lnTo>
                  <a:pt x="311876" y="25366"/>
                </a:lnTo>
                <a:lnTo>
                  <a:pt x="263879" y="6394"/>
                </a:lnTo>
                <a:lnTo>
                  <a:pt x="228092" y="710"/>
                </a:lnTo>
                <a:lnTo>
                  <a:pt x="209251" y="0"/>
                </a:lnTo>
                <a:close/>
              </a:path>
              <a:path extrusionOk="0" h="617220" w="896619">
                <a:moveTo>
                  <a:pt x="693078" y="0"/>
                </a:moveTo>
                <a:lnTo>
                  <a:pt x="653712" y="3052"/>
                </a:lnTo>
                <a:lnTo>
                  <a:pt x="602083" y="18893"/>
                </a:lnTo>
                <a:lnTo>
                  <a:pt x="560875" y="45892"/>
                </a:lnTo>
                <a:lnTo>
                  <a:pt x="531035" y="82363"/>
                </a:lnTo>
                <a:lnTo>
                  <a:pt x="514036" y="126519"/>
                </a:lnTo>
                <a:lnTo>
                  <a:pt x="510773" y="158727"/>
                </a:lnTo>
                <a:lnTo>
                  <a:pt x="512272" y="182305"/>
                </a:lnTo>
                <a:lnTo>
                  <a:pt x="524272" y="224408"/>
                </a:lnTo>
                <a:lnTo>
                  <a:pt x="548428" y="259327"/>
                </a:lnTo>
                <a:lnTo>
                  <a:pt x="584426" y="285641"/>
                </a:lnTo>
                <a:lnTo>
                  <a:pt x="606767" y="295561"/>
                </a:lnTo>
                <a:lnTo>
                  <a:pt x="580190" y="304903"/>
                </a:lnTo>
                <a:lnTo>
                  <a:pt x="536824" y="331638"/>
                </a:lnTo>
                <a:lnTo>
                  <a:pt x="506773" y="369083"/>
                </a:lnTo>
                <a:lnTo>
                  <a:pt x="491616" y="417081"/>
                </a:lnTo>
                <a:lnTo>
                  <a:pt x="489721" y="445026"/>
                </a:lnTo>
                <a:lnTo>
                  <a:pt x="490642" y="464341"/>
                </a:lnTo>
                <a:lnTo>
                  <a:pt x="504457" y="516601"/>
                </a:lnTo>
                <a:lnTo>
                  <a:pt x="533429" y="558757"/>
                </a:lnTo>
                <a:lnTo>
                  <a:pt x="575716" y="590281"/>
                </a:lnTo>
                <a:lnTo>
                  <a:pt x="629766" y="610175"/>
                </a:lnTo>
                <a:lnTo>
                  <a:pt x="671026" y="616069"/>
                </a:lnTo>
                <a:lnTo>
                  <a:pt x="693078" y="616806"/>
                </a:lnTo>
                <a:lnTo>
                  <a:pt x="715129" y="616069"/>
                </a:lnTo>
                <a:lnTo>
                  <a:pt x="756390" y="610175"/>
                </a:lnTo>
                <a:lnTo>
                  <a:pt x="793651" y="598281"/>
                </a:lnTo>
                <a:lnTo>
                  <a:pt x="839596" y="570493"/>
                </a:lnTo>
                <a:lnTo>
                  <a:pt x="853812" y="557020"/>
                </a:lnTo>
                <a:lnTo>
                  <a:pt x="693078" y="557020"/>
                </a:lnTo>
                <a:lnTo>
                  <a:pt x="678710" y="556520"/>
                </a:lnTo>
                <a:lnTo>
                  <a:pt x="640028" y="549020"/>
                </a:lnTo>
                <a:lnTo>
                  <a:pt x="600452" y="525864"/>
                </a:lnTo>
                <a:lnTo>
                  <a:pt x="575611" y="490076"/>
                </a:lnTo>
                <a:lnTo>
                  <a:pt x="567190" y="443763"/>
                </a:lnTo>
                <a:lnTo>
                  <a:pt x="567822" y="428764"/>
                </a:lnTo>
                <a:lnTo>
                  <a:pt x="577295" y="390714"/>
                </a:lnTo>
                <a:lnTo>
                  <a:pt x="605083" y="354505"/>
                </a:lnTo>
                <a:lnTo>
                  <a:pt x="645502" y="334296"/>
                </a:lnTo>
                <a:lnTo>
                  <a:pt x="693078" y="327560"/>
                </a:lnTo>
                <a:lnTo>
                  <a:pt x="843772" y="327560"/>
                </a:lnTo>
                <a:lnTo>
                  <a:pt x="829280" y="316929"/>
                </a:lnTo>
                <a:lnTo>
                  <a:pt x="805966" y="304903"/>
                </a:lnTo>
                <a:lnTo>
                  <a:pt x="779389" y="295561"/>
                </a:lnTo>
                <a:lnTo>
                  <a:pt x="801703" y="285641"/>
                </a:lnTo>
                <a:lnTo>
                  <a:pt x="821070" y="273563"/>
                </a:lnTo>
                <a:lnTo>
                  <a:pt x="828233" y="267352"/>
                </a:lnTo>
                <a:lnTo>
                  <a:pt x="693078" y="267352"/>
                </a:lnTo>
                <a:lnTo>
                  <a:pt x="678868" y="266800"/>
                </a:lnTo>
                <a:lnTo>
                  <a:pt x="632713" y="253538"/>
                </a:lnTo>
                <a:lnTo>
                  <a:pt x="602794" y="226671"/>
                </a:lnTo>
                <a:lnTo>
                  <a:pt x="587347" y="190225"/>
                </a:lnTo>
                <a:lnTo>
                  <a:pt x="584031" y="159990"/>
                </a:lnTo>
                <a:lnTo>
                  <a:pt x="584452" y="149622"/>
                </a:lnTo>
                <a:lnTo>
                  <a:pt x="594741" y="111440"/>
                </a:lnTo>
                <a:lnTo>
                  <a:pt x="618740" y="81416"/>
                </a:lnTo>
                <a:lnTo>
                  <a:pt x="656211" y="62601"/>
                </a:lnTo>
                <a:lnTo>
                  <a:pt x="693078" y="58101"/>
                </a:lnTo>
                <a:lnTo>
                  <a:pt x="837414" y="58101"/>
                </a:lnTo>
                <a:lnTo>
                  <a:pt x="836596" y="57102"/>
                </a:lnTo>
                <a:lnTo>
                  <a:pt x="798861" y="26735"/>
                </a:lnTo>
                <a:lnTo>
                  <a:pt x="750311" y="6868"/>
                </a:lnTo>
                <a:lnTo>
                  <a:pt x="713050" y="763"/>
                </a:lnTo>
                <a:lnTo>
                  <a:pt x="693078" y="0"/>
                </a:lnTo>
                <a:close/>
              </a:path>
              <a:path extrusionOk="0" h="617220" w="896619">
                <a:moveTo>
                  <a:pt x="843772" y="327560"/>
                </a:moveTo>
                <a:lnTo>
                  <a:pt x="693078" y="327560"/>
                </a:lnTo>
                <a:lnTo>
                  <a:pt x="705367" y="327981"/>
                </a:lnTo>
                <a:lnTo>
                  <a:pt x="717392" y="329244"/>
                </a:lnTo>
                <a:lnTo>
                  <a:pt x="762021" y="342506"/>
                </a:lnTo>
                <a:lnTo>
                  <a:pt x="796440" y="370504"/>
                </a:lnTo>
                <a:lnTo>
                  <a:pt x="816334" y="414923"/>
                </a:lnTo>
                <a:lnTo>
                  <a:pt x="818965" y="443763"/>
                </a:lnTo>
                <a:lnTo>
                  <a:pt x="818413" y="456131"/>
                </a:lnTo>
                <a:lnTo>
                  <a:pt x="805365" y="500128"/>
                </a:lnTo>
                <a:lnTo>
                  <a:pt x="776810" y="532837"/>
                </a:lnTo>
                <a:lnTo>
                  <a:pt x="733733" y="552520"/>
                </a:lnTo>
                <a:lnTo>
                  <a:pt x="693078" y="557020"/>
                </a:lnTo>
                <a:lnTo>
                  <a:pt x="853812" y="557020"/>
                </a:lnTo>
                <a:lnTo>
                  <a:pt x="881277" y="516601"/>
                </a:lnTo>
                <a:lnTo>
                  <a:pt x="895487" y="464341"/>
                </a:lnTo>
                <a:lnTo>
                  <a:pt x="896434" y="445026"/>
                </a:lnTo>
                <a:lnTo>
                  <a:pt x="894540" y="417081"/>
                </a:lnTo>
                <a:lnTo>
                  <a:pt x="888856" y="391766"/>
                </a:lnTo>
                <a:lnTo>
                  <a:pt x="879383" y="369083"/>
                </a:lnTo>
                <a:lnTo>
                  <a:pt x="866120" y="349032"/>
                </a:lnTo>
                <a:lnTo>
                  <a:pt x="849332" y="331638"/>
                </a:lnTo>
                <a:lnTo>
                  <a:pt x="843772" y="327560"/>
                </a:lnTo>
                <a:close/>
              </a:path>
              <a:path extrusionOk="0" h="617220" w="896619">
                <a:moveTo>
                  <a:pt x="837414" y="58101"/>
                </a:moveTo>
                <a:lnTo>
                  <a:pt x="693078" y="58101"/>
                </a:lnTo>
                <a:lnTo>
                  <a:pt x="706130" y="58601"/>
                </a:lnTo>
                <a:lnTo>
                  <a:pt x="718340" y="60101"/>
                </a:lnTo>
                <a:lnTo>
                  <a:pt x="759074" y="75574"/>
                </a:lnTo>
                <a:lnTo>
                  <a:pt x="786441" y="103046"/>
                </a:lnTo>
                <a:lnTo>
                  <a:pt x="800335" y="139570"/>
                </a:lnTo>
                <a:lnTo>
                  <a:pt x="802124" y="159990"/>
                </a:lnTo>
                <a:lnTo>
                  <a:pt x="801756" y="170227"/>
                </a:lnTo>
                <a:lnTo>
                  <a:pt x="792835" y="209408"/>
                </a:lnTo>
                <a:lnTo>
                  <a:pt x="770258" y="241538"/>
                </a:lnTo>
                <a:lnTo>
                  <a:pt x="732312" y="262379"/>
                </a:lnTo>
                <a:lnTo>
                  <a:pt x="693078" y="267352"/>
                </a:lnTo>
                <a:lnTo>
                  <a:pt x="828233" y="267352"/>
                </a:lnTo>
                <a:lnTo>
                  <a:pt x="861647" y="224408"/>
                </a:lnTo>
                <a:lnTo>
                  <a:pt x="873857" y="182305"/>
                </a:lnTo>
                <a:lnTo>
                  <a:pt x="875383" y="158727"/>
                </a:lnTo>
                <a:lnTo>
                  <a:pt x="874567" y="142360"/>
                </a:lnTo>
                <a:lnTo>
                  <a:pt x="862331" y="96415"/>
                </a:lnTo>
                <a:lnTo>
                  <a:pt x="846543" y="69259"/>
                </a:lnTo>
                <a:lnTo>
                  <a:pt x="837414" y="581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9" name="Google Shape;449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5771" y="3557689"/>
            <a:ext cx="19462031" cy="6915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" name="Google Shape;454;p31"/>
          <p:cNvGrpSpPr/>
          <p:nvPr/>
        </p:nvGrpSpPr>
        <p:grpSpPr>
          <a:xfrm>
            <a:off x="17115826" y="757940"/>
            <a:ext cx="2614486" cy="1356256"/>
            <a:chOff x="17115826" y="757940"/>
            <a:chExt cx="2614486" cy="1356256"/>
          </a:xfrm>
        </p:grpSpPr>
        <p:pic>
          <p:nvPicPr>
            <p:cNvPr id="455" name="Google Shape;455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115826" y="757940"/>
              <a:ext cx="2614486" cy="13562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6" name="Google Shape;456;p31"/>
            <p:cNvSpPr/>
            <p:nvPr/>
          </p:nvSpPr>
          <p:spPr>
            <a:xfrm>
              <a:off x="17167466" y="797071"/>
              <a:ext cx="2369820" cy="1228090"/>
            </a:xfrm>
            <a:custGeom>
              <a:rect b="b" l="l" r="r" t="t"/>
              <a:pathLst>
                <a:path extrusionOk="0" h="1228089" w="2369819">
                  <a:moveTo>
                    <a:pt x="825017" y="908278"/>
                  </a:moveTo>
                  <a:lnTo>
                    <a:pt x="822960" y="895007"/>
                  </a:lnTo>
                  <a:lnTo>
                    <a:pt x="421932" y="960081"/>
                  </a:lnTo>
                  <a:lnTo>
                    <a:pt x="378802" y="708748"/>
                  </a:lnTo>
                  <a:lnTo>
                    <a:pt x="357708" y="712317"/>
                  </a:lnTo>
                  <a:lnTo>
                    <a:pt x="400799" y="963510"/>
                  </a:lnTo>
                  <a:lnTo>
                    <a:pt x="0" y="1028547"/>
                  </a:lnTo>
                  <a:lnTo>
                    <a:pt x="2057" y="1041819"/>
                  </a:lnTo>
                  <a:lnTo>
                    <a:pt x="403072" y="976757"/>
                  </a:lnTo>
                  <a:lnTo>
                    <a:pt x="446201" y="1228077"/>
                  </a:lnTo>
                  <a:lnTo>
                    <a:pt x="467309" y="1224508"/>
                  </a:lnTo>
                  <a:lnTo>
                    <a:pt x="424192" y="973328"/>
                  </a:lnTo>
                  <a:lnTo>
                    <a:pt x="825017" y="908278"/>
                  </a:lnTo>
                  <a:close/>
                </a:path>
                <a:path extrusionOk="0" h="1228089" w="2369819">
                  <a:moveTo>
                    <a:pt x="858240" y="93700"/>
                  </a:moveTo>
                  <a:lnTo>
                    <a:pt x="832637" y="35318"/>
                  </a:lnTo>
                  <a:lnTo>
                    <a:pt x="797839" y="13957"/>
                  </a:lnTo>
                  <a:lnTo>
                    <a:pt x="752652" y="1778"/>
                  </a:lnTo>
                  <a:lnTo>
                    <a:pt x="703427" y="0"/>
                  </a:lnTo>
                  <a:lnTo>
                    <a:pt x="653948" y="8026"/>
                  </a:lnTo>
                  <a:lnTo>
                    <a:pt x="607974" y="25247"/>
                  </a:lnTo>
                  <a:lnTo>
                    <a:pt x="569264" y="51041"/>
                  </a:lnTo>
                  <a:lnTo>
                    <a:pt x="543496" y="82245"/>
                  </a:lnTo>
                  <a:lnTo>
                    <a:pt x="533488" y="114515"/>
                  </a:lnTo>
                  <a:lnTo>
                    <a:pt x="538822" y="145516"/>
                  </a:lnTo>
                  <a:lnTo>
                    <a:pt x="559104" y="172872"/>
                  </a:lnTo>
                  <a:lnTo>
                    <a:pt x="593902" y="194246"/>
                  </a:lnTo>
                  <a:lnTo>
                    <a:pt x="639089" y="206425"/>
                  </a:lnTo>
                  <a:lnTo>
                    <a:pt x="688314" y="208203"/>
                  </a:lnTo>
                  <a:lnTo>
                    <a:pt x="737781" y="200190"/>
                  </a:lnTo>
                  <a:lnTo>
                    <a:pt x="783742" y="182981"/>
                  </a:lnTo>
                  <a:lnTo>
                    <a:pt x="822426" y="157213"/>
                  </a:lnTo>
                  <a:lnTo>
                    <a:pt x="848220" y="125996"/>
                  </a:lnTo>
                  <a:lnTo>
                    <a:pt x="858240" y="93700"/>
                  </a:lnTo>
                  <a:close/>
                </a:path>
                <a:path extrusionOk="0" h="1228089" w="2369819">
                  <a:moveTo>
                    <a:pt x="2369591" y="584365"/>
                  </a:moveTo>
                  <a:lnTo>
                    <a:pt x="2351417" y="521169"/>
                  </a:lnTo>
                  <a:lnTo>
                    <a:pt x="2305113" y="465658"/>
                  </a:lnTo>
                  <a:lnTo>
                    <a:pt x="2271649" y="442048"/>
                  </a:lnTo>
                  <a:lnTo>
                    <a:pt x="2231402" y="421868"/>
                  </a:lnTo>
                  <a:lnTo>
                    <a:pt x="2186101" y="406171"/>
                  </a:lnTo>
                  <a:lnTo>
                    <a:pt x="2137930" y="395541"/>
                  </a:lnTo>
                  <a:lnTo>
                    <a:pt x="2087714" y="389864"/>
                  </a:lnTo>
                  <a:lnTo>
                    <a:pt x="2036241" y="389001"/>
                  </a:lnTo>
                  <a:lnTo>
                    <a:pt x="1984336" y="392823"/>
                  </a:lnTo>
                  <a:lnTo>
                    <a:pt x="1932787" y="401193"/>
                  </a:lnTo>
                  <a:lnTo>
                    <a:pt x="1882419" y="413981"/>
                  </a:lnTo>
                  <a:lnTo>
                    <a:pt x="1834032" y="431050"/>
                  </a:lnTo>
                  <a:lnTo>
                    <a:pt x="1788426" y="452285"/>
                  </a:lnTo>
                  <a:lnTo>
                    <a:pt x="1746427" y="477545"/>
                  </a:lnTo>
                  <a:lnTo>
                    <a:pt x="1708823" y="506704"/>
                  </a:lnTo>
                  <a:lnTo>
                    <a:pt x="1677504" y="538480"/>
                  </a:lnTo>
                  <a:lnTo>
                    <a:pt x="1653730" y="571373"/>
                  </a:lnTo>
                  <a:lnTo>
                    <a:pt x="1628457" y="638479"/>
                  </a:lnTo>
                  <a:lnTo>
                    <a:pt x="1626806" y="671690"/>
                  </a:lnTo>
                  <a:lnTo>
                    <a:pt x="1632343" y="703986"/>
                  </a:lnTo>
                  <a:lnTo>
                    <a:pt x="1664665" y="763841"/>
                  </a:lnTo>
                  <a:lnTo>
                    <a:pt x="1724761" y="813993"/>
                  </a:lnTo>
                  <a:lnTo>
                    <a:pt x="1765007" y="834174"/>
                  </a:lnTo>
                  <a:lnTo>
                    <a:pt x="1810308" y="849871"/>
                  </a:lnTo>
                  <a:lnTo>
                    <a:pt x="1858467" y="860501"/>
                  </a:lnTo>
                  <a:lnTo>
                    <a:pt x="1908695" y="866178"/>
                  </a:lnTo>
                  <a:lnTo>
                    <a:pt x="1960156" y="867041"/>
                  </a:lnTo>
                  <a:lnTo>
                    <a:pt x="2012061" y="863231"/>
                  </a:lnTo>
                  <a:lnTo>
                    <a:pt x="2063610" y="854862"/>
                  </a:lnTo>
                  <a:lnTo>
                    <a:pt x="2113965" y="842073"/>
                  </a:lnTo>
                  <a:lnTo>
                    <a:pt x="2162352" y="825004"/>
                  </a:lnTo>
                  <a:lnTo>
                    <a:pt x="2207945" y="803783"/>
                  </a:lnTo>
                  <a:lnTo>
                    <a:pt x="2249932" y="778535"/>
                  </a:lnTo>
                  <a:lnTo>
                    <a:pt x="2287524" y="749388"/>
                  </a:lnTo>
                  <a:lnTo>
                    <a:pt x="2318855" y="717600"/>
                  </a:lnTo>
                  <a:lnTo>
                    <a:pt x="2342642" y="684707"/>
                  </a:lnTo>
                  <a:lnTo>
                    <a:pt x="2367927" y="617575"/>
                  </a:lnTo>
                  <a:lnTo>
                    <a:pt x="2369591" y="5843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7" name="Google Shape;457;p31"/>
          <p:cNvGrpSpPr/>
          <p:nvPr/>
        </p:nvGrpSpPr>
        <p:grpSpPr>
          <a:xfrm>
            <a:off x="1079254" y="574540"/>
            <a:ext cx="7098150" cy="1030257"/>
            <a:chOff x="1079254" y="574540"/>
            <a:chExt cx="7098150" cy="1030257"/>
          </a:xfrm>
        </p:grpSpPr>
        <p:pic>
          <p:nvPicPr>
            <p:cNvPr id="458" name="Google Shape;458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79254" y="574540"/>
              <a:ext cx="7098150" cy="10302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9" name="Google Shape;459;p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21344" y="574540"/>
              <a:ext cx="7013968" cy="9460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60" name="Google Shape;460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20379" y="2021265"/>
            <a:ext cx="6481546" cy="628753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1"/>
          <p:cNvSpPr/>
          <p:nvPr/>
        </p:nvSpPr>
        <p:spPr>
          <a:xfrm>
            <a:off x="18709178" y="11534930"/>
            <a:ext cx="885190" cy="610235"/>
          </a:xfrm>
          <a:custGeom>
            <a:rect b="b" l="l" r="r" t="t"/>
            <a:pathLst>
              <a:path extrusionOk="0" h="610234" w="885190">
                <a:moveTo>
                  <a:pt x="356947" y="64417"/>
                </a:moveTo>
                <a:lnTo>
                  <a:pt x="205461" y="64417"/>
                </a:lnTo>
                <a:lnTo>
                  <a:pt x="216645" y="64838"/>
                </a:lnTo>
                <a:lnTo>
                  <a:pt x="227460" y="66101"/>
                </a:lnTo>
                <a:lnTo>
                  <a:pt x="266405" y="79153"/>
                </a:lnTo>
                <a:lnTo>
                  <a:pt x="295246" y="105362"/>
                </a:lnTo>
                <a:lnTo>
                  <a:pt x="311560" y="145254"/>
                </a:lnTo>
                <a:lnTo>
                  <a:pt x="313635" y="170937"/>
                </a:lnTo>
                <a:lnTo>
                  <a:pt x="313192" y="183173"/>
                </a:lnTo>
                <a:lnTo>
                  <a:pt x="301903" y="231749"/>
                </a:lnTo>
                <a:lnTo>
                  <a:pt x="284615" y="266089"/>
                </a:lnTo>
                <a:lnTo>
                  <a:pt x="260458" y="300193"/>
                </a:lnTo>
                <a:lnTo>
                  <a:pt x="230091" y="334401"/>
                </a:lnTo>
                <a:lnTo>
                  <a:pt x="9122" y="557160"/>
                </a:lnTo>
                <a:lnTo>
                  <a:pt x="5613" y="562353"/>
                </a:lnTo>
                <a:lnTo>
                  <a:pt x="1122" y="573580"/>
                </a:lnTo>
                <a:lnTo>
                  <a:pt x="0" y="579054"/>
                </a:lnTo>
                <a:lnTo>
                  <a:pt x="0" y="610070"/>
                </a:lnTo>
                <a:lnTo>
                  <a:pt x="402503" y="610070"/>
                </a:lnTo>
                <a:lnTo>
                  <a:pt x="402503" y="557020"/>
                </a:lnTo>
                <a:lnTo>
                  <a:pt x="400117" y="550845"/>
                </a:lnTo>
                <a:lnTo>
                  <a:pt x="398292" y="549020"/>
                </a:lnTo>
                <a:lnTo>
                  <a:pt x="106520" y="549020"/>
                </a:lnTo>
                <a:lnTo>
                  <a:pt x="278115" y="373899"/>
                </a:lnTo>
                <a:lnTo>
                  <a:pt x="313245" y="336401"/>
                </a:lnTo>
                <a:lnTo>
                  <a:pt x="344269" y="298430"/>
                </a:lnTo>
                <a:lnTo>
                  <a:pt x="368715" y="258721"/>
                </a:lnTo>
                <a:lnTo>
                  <a:pt x="385030" y="215908"/>
                </a:lnTo>
                <a:lnTo>
                  <a:pt x="390714" y="167990"/>
                </a:lnTo>
                <a:lnTo>
                  <a:pt x="389845" y="148728"/>
                </a:lnTo>
                <a:lnTo>
                  <a:pt x="376820" y="97257"/>
                </a:lnTo>
                <a:lnTo>
                  <a:pt x="360294" y="68522"/>
                </a:lnTo>
                <a:lnTo>
                  <a:pt x="356947" y="64417"/>
                </a:lnTo>
                <a:close/>
              </a:path>
              <a:path extrusionOk="0" h="610234" w="885190">
                <a:moveTo>
                  <a:pt x="384118" y="538916"/>
                </a:moveTo>
                <a:lnTo>
                  <a:pt x="173884" y="538916"/>
                </a:lnTo>
                <a:lnTo>
                  <a:pt x="165806" y="539100"/>
                </a:lnTo>
                <a:lnTo>
                  <a:pt x="123466" y="544915"/>
                </a:lnTo>
                <a:lnTo>
                  <a:pt x="106520" y="549020"/>
                </a:lnTo>
                <a:lnTo>
                  <a:pt x="398292" y="549020"/>
                </a:lnTo>
                <a:lnTo>
                  <a:pt x="390573" y="541302"/>
                </a:lnTo>
                <a:lnTo>
                  <a:pt x="384118" y="538916"/>
                </a:lnTo>
                <a:close/>
              </a:path>
              <a:path extrusionOk="0" h="610234" w="885190">
                <a:moveTo>
                  <a:pt x="209251" y="0"/>
                </a:moveTo>
                <a:lnTo>
                  <a:pt x="154227" y="6394"/>
                </a:lnTo>
                <a:lnTo>
                  <a:pt x="105783" y="24945"/>
                </a:lnTo>
                <a:lnTo>
                  <a:pt x="65575" y="55181"/>
                </a:lnTo>
                <a:lnTo>
                  <a:pt x="34945" y="97257"/>
                </a:lnTo>
                <a:lnTo>
                  <a:pt x="15841" y="150070"/>
                </a:lnTo>
                <a:lnTo>
                  <a:pt x="12209" y="170095"/>
                </a:lnTo>
                <a:lnTo>
                  <a:pt x="51365" y="176831"/>
                </a:lnTo>
                <a:lnTo>
                  <a:pt x="61750" y="178235"/>
                </a:lnTo>
                <a:lnTo>
                  <a:pt x="69750" y="177393"/>
                </a:lnTo>
                <a:lnTo>
                  <a:pt x="91731" y="144833"/>
                </a:lnTo>
                <a:lnTo>
                  <a:pt x="94941" y="135571"/>
                </a:lnTo>
                <a:lnTo>
                  <a:pt x="114835" y="103046"/>
                </a:lnTo>
                <a:lnTo>
                  <a:pt x="144623" y="79258"/>
                </a:lnTo>
                <a:lnTo>
                  <a:pt x="183252" y="66101"/>
                </a:lnTo>
                <a:lnTo>
                  <a:pt x="205461" y="64417"/>
                </a:lnTo>
                <a:lnTo>
                  <a:pt x="356947" y="64417"/>
                </a:lnTo>
                <a:lnTo>
                  <a:pt x="350058" y="55970"/>
                </a:lnTo>
                <a:lnTo>
                  <a:pt x="311876" y="25366"/>
                </a:lnTo>
                <a:lnTo>
                  <a:pt x="263879" y="6394"/>
                </a:lnTo>
                <a:lnTo>
                  <a:pt x="228092" y="710"/>
                </a:lnTo>
                <a:lnTo>
                  <a:pt x="209251" y="0"/>
                </a:lnTo>
                <a:close/>
              </a:path>
              <a:path extrusionOk="0" h="610234" w="885190">
                <a:moveTo>
                  <a:pt x="849714" y="324612"/>
                </a:moveTo>
                <a:lnTo>
                  <a:pt x="775599" y="324612"/>
                </a:lnTo>
                <a:lnTo>
                  <a:pt x="771968" y="330086"/>
                </a:lnTo>
                <a:lnTo>
                  <a:pt x="768231" y="335559"/>
                </a:lnTo>
                <a:lnTo>
                  <a:pt x="743180" y="369662"/>
                </a:lnTo>
                <a:lnTo>
                  <a:pt x="559612" y="610070"/>
                </a:lnTo>
                <a:lnTo>
                  <a:pt x="637362" y="610070"/>
                </a:lnTo>
                <a:lnTo>
                  <a:pt x="667395" y="592386"/>
                </a:lnTo>
                <a:lnTo>
                  <a:pt x="822333" y="368689"/>
                </a:lnTo>
                <a:lnTo>
                  <a:pt x="829912" y="357347"/>
                </a:lnTo>
                <a:lnTo>
                  <a:pt x="837069" y="346164"/>
                </a:lnTo>
                <a:lnTo>
                  <a:pt x="843806" y="335138"/>
                </a:lnTo>
                <a:lnTo>
                  <a:pt x="849714" y="324612"/>
                </a:lnTo>
                <a:close/>
              </a:path>
              <a:path extrusionOk="0" h="610234" w="885190">
                <a:moveTo>
                  <a:pt x="692657" y="0"/>
                </a:moveTo>
                <a:lnTo>
                  <a:pt x="650659" y="3684"/>
                </a:lnTo>
                <a:lnTo>
                  <a:pt x="612240" y="14736"/>
                </a:lnTo>
                <a:lnTo>
                  <a:pt x="578137" y="32208"/>
                </a:lnTo>
                <a:lnTo>
                  <a:pt x="536561" y="68548"/>
                </a:lnTo>
                <a:lnTo>
                  <a:pt x="507825" y="115361"/>
                </a:lnTo>
                <a:lnTo>
                  <a:pt x="494010" y="169990"/>
                </a:lnTo>
                <a:lnTo>
                  <a:pt x="493089" y="189462"/>
                </a:lnTo>
                <a:lnTo>
                  <a:pt x="493931" y="209724"/>
                </a:lnTo>
                <a:lnTo>
                  <a:pt x="506562" y="263563"/>
                </a:lnTo>
                <a:lnTo>
                  <a:pt x="532613" y="306113"/>
                </a:lnTo>
                <a:lnTo>
                  <a:pt x="568559" y="337138"/>
                </a:lnTo>
                <a:lnTo>
                  <a:pt x="612661" y="356111"/>
                </a:lnTo>
                <a:lnTo>
                  <a:pt x="661922" y="362505"/>
                </a:lnTo>
                <a:lnTo>
                  <a:pt x="677921" y="361900"/>
                </a:lnTo>
                <a:lnTo>
                  <a:pt x="723392" y="352821"/>
                </a:lnTo>
                <a:lnTo>
                  <a:pt x="763653" y="333322"/>
                </a:lnTo>
                <a:lnTo>
                  <a:pt x="775599" y="324612"/>
                </a:lnTo>
                <a:lnTo>
                  <a:pt x="849714" y="324612"/>
                </a:lnTo>
                <a:lnTo>
                  <a:pt x="850069" y="323981"/>
                </a:lnTo>
                <a:lnTo>
                  <a:pt x="855805" y="312824"/>
                </a:lnTo>
                <a:lnTo>
                  <a:pt x="859541" y="304824"/>
                </a:lnTo>
                <a:lnTo>
                  <a:pt x="686762" y="304824"/>
                </a:lnTo>
                <a:lnTo>
                  <a:pt x="673395" y="304324"/>
                </a:lnTo>
                <a:lnTo>
                  <a:pt x="626529" y="292351"/>
                </a:lnTo>
                <a:lnTo>
                  <a:pt x="592452" y="265037"/>
                </a:lnTo>
                <a:lnTo>
                  <a:pt x="572532" y="223618"/>
                </a:lnTo>
                <a:lnTo>
                  <a:pt x="568032" y="183989"/>
                </a:lnTo>
                <a:lnTo>
                  <a:pt x="568585" y="170990"/>
                </a:lnTo>
                <a:lnTo>
                  <a:pt x="581768" y="124387"/>
                </a:lnTo>
                <a:lnTo>
                  <a:pt x="610740" y="89284"/>
                </a:lnTo>
                <a:lnTo>
                  <a:pt x="652975" y="67943"/>
                </a:lnTo>
                <a:lnTo>
                  <a:pt x="691815" y="62733"/>
                </a:lnTo>
                <a:lnTo>
                  <a:pt x="839451" y="62733"/>
                </a:lnTo>
                <a:lnTo>
                  <a:pt x="832017" y="54312"/>
                </a:lnTo>
                <a:lnTo>
                  <a:pt x="788441" y="22182"/>
                </a:lnTo>
                <a:lnTo>
                  <a:pt x="734023" y="3578"/>
                </a:lnTo>
                <a:lnTo>
                  <a:pt x="713840" y="894"/>
                </a:lnTo>
                <a:lnTo>
                  <a:pt x="692657" y="0"/>
                </a:lnTo>
                <a:close/>
              </a:path>
              <a:path extrusionOk="0" h="610234" w="885190">
                <a:moveTo>
                  <a:pt x="839451" y="62733"/>
                </a:moveTo>
                <a:lnTo>
                  <a:pt x="691815" y="62733"/>
                </a:lnTo>
                <a:lnTo>
                  <a:pt x="704788" y="63285"/>
                </a:lnTo>
                <a:lnTo>
                  <a:pt x="717182" y="64943"/>
                </a:lnTo>
                <a:lnTo>
                  <a:pt x="760969" y="81890"/>
                </a:lnTo>
                <a:lnTo>
                  <a:pt x="792756" y="113782"/>
                </a:lnTo>
                <a:lnTo>
                  <a:pt x="810334" y="159253"/>
                </a:lnTo>
                <a:lnTo>
                  <a:pt x="812650" y="186094"/>
                </a:lnTo>
                <a:lnTo>
                  <a:pt x="812124" y="197567"/>
                </a:lnTo>
                <a:lnTo>
                  <a:pt x="799545" y="241143"/>
                </a:lnTo>
                <a:lnTo>
                  <a:pt x="771336" y="276431"/>
                </a:lnTo>
                <a:lnTo>
                  <a:pt x="728207" y="299377"/>
                </a:lnTo>
                <a:lnTo>
                  <a:pt x="686762" y="304824"/>
                </a:lnTo>
                <a:lnTo>
                  <a:pt x="859541" y="304824"/>
                </a:lnTo>
                <a:lnTo>
                  <a:pt x="873804" y="267668"/>
                </a:lnTo>
                <a:lnTo>
                  <a:pt x="883383" y="220408"/>
                </a:lnTo>
                <a:lnTo>
                  <a:pt x="884646" y="194936"/>
                </a:lnTo>
                <a:lnTo>
                  <a:pt x="883777" y="173726"/>
                </a:lnTo>
                <a:lnTo>
                  <a:pt x="876830" y="134150"/>
                </a:lnTo>
                <a:lnTo>
                  <a:pt x="863278" y="98520"/>
                </a:lnTo>
                <a:lnTo>
                  <a:pt x="843841" y="67706"/>
                </a:lnTo>
                <a:lnTo>
                  <a:pt x="839451" y="627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2" name="Google Shape;462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22769" y="10987337"/>
            <a:ext cx="5399535" cy="797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22713" y="11061017"/>
            <a:ext cx="5989345" cy="797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746746" y="2947198"/>
            <a:ext cx="9136313" cy="7757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3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52616" y="2947198"/>
            <a:ext cx="9125787" cy="7757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3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525764" y="6294372"/>
            <a:ext cx="1042044" cy="1052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oogle Shape;471;p32"/>
          <p:cNvGrpSpPr/>
          <p:nvPr/>
        </p:nvGrpSpPr>
        <p:grpSpPr>
          <a:xfrm>
            <a:off x="16691509" y="301676"/>
            <a:ext cx="2614486" cy="1356256"/>
            <a:chOff x="16691509" y="301676"/>
            <a:chExt cx="2614486" cy="1356256"/>
          </a:xfrm>
        </p:grpSpPr>
        <p:pic>
          <p:nvPicPr>
            <p:cNvPr id="472" name="Google Shape;472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691509" y="301676"/>
              <a:ext cx="2614486" cy="13562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3" name="Google Shape;473;p32"/>
            <p:cNvSpPr/>
            <p:nvPr/>
          </p:nvSpPr>
          <p:spPr>
            <a:xfrm>
              <a:off x="16743147" y="340811"/>
              <a:ext cx="2369820" cy="1228090"/>
            </a:xfrm>
            <a:custGeom>
              <a:rect b="b" l="l" r="r" t="t"/>
              <a:pathLst>
                <a:path extrusionOk="0" h="1228090" w="2369819">
                  <a:moveTo>
                    <a:pt x="825017" y="908278"/>
                  </a:moveTo>
                  <a:lnTo>
                    <a:pt x="822960" y="895007"/>
                  </a:lnTo>
                  <a:lnTo>
                    <a:pt x="421932" y="960081"/>
                  </a:lnTo>
                  <a:lnTo>
                    <a:pt x="378815" y="708748"/>
                  </a:lnTo>
                  <a:lnTo>
                    <a:pt x="357708" y="712317"/>
                  </a:lnTo>
                  <a:lnTo>
                    <a:pt x="400799" y="963510"/>
                  </a:lnTo>
                  <a:lnTo>
                    <a:pt x="0" y="1028534"/>
                  </a:lnTo>
                  <a:lnTo>
                    <a:pt x="2057" y="1041806"/>
                  </a:lnTo>
                  <a:lnTo>
                    <a:pt x="403072" y="976744"/>
                  </a:lnTo>
                  <a:lnTo>
                    <a:pt x="446201" y="1228064"/>
                  </a:lnTo>
                  <a:lnTo>
                    <a:pt x="467309" y="1224508"/>
                  </a:lnTo>
                  <a:lnTo>
                    <a:pt x="424205" y="973315"/>
                  </a:lnTo>
                  <a:lnTo>
                    <a:pt x="825017" y="908278"/>
                  </a:lnTo>
                  <a:close/>
                </a:path>
                <a:path extrusionOk="0" h="1228090" w="2369819">
                  <a:moveTo>
                    <a:pt x="858240" y="93687"/>
                  </a:moveTo>
                  <a:lnTo>
                    <a:pt x="832637" y="35318"/>
                  </a:lnTo>
                  <a:lnTo>
                    <a:pt x="797839" y="13957"/>
                  </a:lnTo>
                  <a:lnTo>
                    <a:pt x="752652" y="1778"/>
                  </a:lnTo>
                  <a:lnTo>
                    <a:pt x="703427" y="0"/>
                  </a:lnTo>
                  <a:lnTo>
                    <a:pt x="653948" y="8026"/>
                  </a:lnTo>
                  <a:lnTo>
                    <a:pt x="607974" y="25234"/>
                  </a:lnTo>
                  <a:lnTo>
                    <a:pt x="569264" y="51041"/>
                  </a:lnTo>
                  <a:lnTo>
                    <a:pt x="543496" y="82232"/>
                  </a:lnTo>
                  <a:lnTo>
                    <a:pt x="533488" y="114515"/>
                  </a:lnTo>
                  <a:lnTo>
                    <a:pt x="538835" y="145516"/>
                  </a:lnTo>
                  <a:lnTo>
                    <a:pt x="559104" y="172872"/>
                  </a:lnTo>
                  <a:lnTo>
                    <a:pt x="593902" y="194233"/>
                  </a:lnTo>
                  <a:lnTo>
                    <a:pt x="639089" y="206413"/>
                  </a:lnTo>
                  <a:lnTo>
                    <a:pt x="688314" y="208191"/>
                  </a:lnTo>
                  <a:lnTo>
                    <a:pt x="737781" y="200177"/>
                  </a:lnTo>
                  <a:lnTo>
                    <a:pt x="783742" y="182981"/>
                  </a:lnTo>
                  <a:lnTo>
                    <a:pt x="822426" y="157200"/>
                  </a:lnTo>
                  <a:lnTo>
                    <a:pt x="848220" y="125984"/>
                  </a:lnTo>
                  <a:lnTo>
                    <a:pt x="858240" y="93687"/>
                  </a:lnTo>
                  <a:close/>
                </a:path>
                <a:path extrusionOk="0" h="1228090" w="2369819">
                  <a:moveTo>
                    <a:pt x="2369591" y="584352"/>
                  </a:moveTo>
                  <a:lnTo>
                    <a:pt x="2351417" y="521157"/>
                  </a:lnTo>
                  <a:lnTo>
                    <a:pt x="2305126" y="465645"/>
                  </a:lnTo>
                  <a:lnTo>
                    <a:pt x="2271649" y="442036"/>
                  </a:lnTo>
                  <a:lnTo>
                    <a:pt x="2231402" y="421868"/>
                  </a:lnTo>
                  <a:lnTo>
                    <a:pt x="2186101" y="406158"/>
                  </a:lnTo>
                  <a:lnTo>
                    <a:pt x="2137930" y="395541"/>
                  </a:lnTo>
                  <a:lnTo>
                    <a:pt x="2087714" y="389864"/>
                  </a:lnTo>
                  <a:lnTo>
                    <a:pt x="2036241" y="389001"/>
                  </a:lnTo>
                  <a:lnTo>
                    <a:pt x="1984336" y="392811"/>
                  </a:lnTo>
                  <a:lnTo>
                    <a:pt x="1932787" y="401180"/>
                  </a:lnTo>
                  <a:lnTo>
                    <a:pt x="1882419" y="413969"/>
                  </a:lnTo>
                  <a:lnTo>
                    <a:pt x="1834032" y="431050"/>
                  </a:lnTo>
                  <a:lnTo>
                    <a:pt x="1788426" y="452285"/>
                  </a:lnTo>
                  <a:lnTo>
                    <a:pt x="1746427" y="477545"/>
                  </a:lnTo>
                  <a:lnTo>
                    <a:pt x="1708823" y="506704"/>
                  </a:lnTo>
                  <a:lnTo>
                    <a:pt x="1677504" y="538480"/>
                  </a:lnTo>
                  <a:lnTo>
                    <a:pt x="1653730" y="571360"/>
                  </a:lnTo>
                  <a:lnTo>
                    <a:pt x="1628470" y="638479"/>
                  </a:lnTo>
                  <a:lnTo>
                    <a:pt x="1626806" y="671690"/>
                  </a:lnTo>
                  <a:lnTo>
                    <a:pt x="1632343" y="703986"/>
                  </a:lnTo>
                  <a:lnTo>
                    <a:pt x="1664665" y="763841"/>
                  </a:lnTo>
                  <a:lnTo>
                    <a:pt x="1724761" y="813993"/>
                  </a:lnTo>
                  <a:lnTo>
                    <a:pt x="1765007" y="834161"/>
                  </a:lnTo>
                  <a:lnTo>
                    <a:pt x="1810308" y="849871"/>
                  </a:lnTo>
                  <a:lnTo>
                    <a:pt x="1858467" y="860488"/>
                  </a:lnTo>
                  <a:lnTo>
                    <a:pt x="1908695" y="866178"/>
                  </a:lnTo>
                  <a:lnTo>
                    <a:pt x="1960156" y="867041"/>
                  </a:lnTo>
                  <a:lnTo>
                    <a:pt x="2012061" y="863219"/>
                  </a:lnTo>
                  <a:lnTo>
                    <a:pt x="2063610" y="854862"/>
                  </a:lnTo>
                  <a:lnTo>
                    <a:pt x="2113965" y="842073"/>
                  </a:lnTo>
                  <a:lnTo>
                    <a:pt x="2162352" y="825004"/>
                  </a:lnTo>
                  <a:lnTo>
                    <a:pt x="2207945" y="803783"/>
                  </a:lnTo>
                  <a:lnTo>
                    <a:pt x="2249944" y="778522"/>
                  </a:lnTo>
                  <a:lnTo>
                    <a:pt x="2287524" y="749388"/>
                  </a:lnTo>
                  <a:lnTo>
                    <a:pt x="2318855" y="717600"/>
                  </a:lnTo>
                  <a:lnTo>
                    <a:pt x="2342642" y="684695"/>
                  </a:lnTo>
                  <a:lnTo>
                    <a:pt x="2367927" y="617575"/>
                  </a:lnTo>
                  <a:lnTo>
                    <a:pt x="2369591" y="5843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4" name="Google Shape;474;p32"/>
          <p:cNvGrpSpPr/>
          <p:nvPr/>
        </p:nvGrpSpPr>
        <p:grpSpPr>
          <a:xfrm>
            <a:off x="1076582" y="1223086"/>
            <a:ext cx="7098150" cy="1030257"/>
            <a:chOff x="1076582" y="1223086"/>
            <a:chExt cx="7098150" cy="1030257"/>
          </a:xfrm>
        </p:grpSpPr>
        <p:pic>
          <p:nvPicPr>
            <p:cNvPr id="475" name="Google Shape;475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76582" y="1223086"/>
              <a:ext cx="7098150" cy="10302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6" name="Google Shape;476;p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18672" y="1223087"/>
              <a:ext cx="7013968" cy="9460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77" name="Google Shape;477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17706" y="2669811"/>
            <a:ext cx="15041700" cy="628753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32"/>
          <p:cNvSpPr/>
          <p:nvPr/>
        </p:nvSpPr>
        <p:spPr>
          <a:xfrm>
            <a:off x="18458333" y="11248151"/>
            <a:ext cx="915669" cy="617220"/>
          </a:xfrm>
          <a:custGeom>
            <a:rect b="b" l="l" r="r" t="t"/>
            <a:pathLst>
              <a:path extrusionOk="0" h="617220" w="915669">
                <a:moveTo>
                  <a:pt x="48979" y="441237"/>
                </a:moveTo>
                <a:lnTo>
                  <a:pt x="40839" y="442220"/>
                </a:lnTo>
                <a:lnTo>
                  <a:pt x="32419" y="445868"/>
                </a:lnTo>
                <a:lnTo>
                  <a:pt x="0" y="459341"/>
                </a:lnTo>
                <a:lnTo>
                  <a:pt x="18419" y="507312"/>
                </a:lnTo>
                <a:lnTo>
                  <a:pt x="42944" y="548810"/>
                </a:lnTo>
                <a:lnTo>
                  <a:pt x="76863" y="581729"/>
                </a:lnTo>
                <a:lnTo>
                  <a:pt x="122098" y="605017"/>
                </a:lnTo>
                <a:lnTo>
                  <a:pt x="159674" y="613859"/>
                </a:lnTo>
                <a:lnTo>
                  <a:pt x="204198" y="616806"/>
                </a:lnTo>
                <a:lnTo>
                  <a:pt x="224697" y="616043"/>
                </a:lnTo>
                <a:lnTo>
                  <a:pt x="263642" y="609938"/>
                </a:lnTo>
                <a:lnTo>
                  <a:pt x="299824" y="597623"/>
                </a:lnTo>
                <a:lnTo>
                  <a:pt x="346085" y="568809"/>
                </a:lnTo>
                <a:lnTo>
                  <a:pt x="362072" y="552810"/>
                </a:lnTo>
                <a:lnTo>
                  <a:pt x="203356" y="552810"/>
                </a:lnTo>
                <a:lnTo>
                  <a:pt x="187041" y="552152"/>
                </a:lnTo>
                <a:lnTo>
                  <a:pt x="146938" y="542284"/>
                </a:lnTo>
                <a:lnTo>
                  <a:pt x="110730" y="516601"/>
                </a:lnTo>
                <a:lnTo>
                  <a:pt x="87994" y="485024"/>
                </a:lnTo>
                <a:lnTo>
                  <a:pt x="74521" y="456815"/>
                </a:lnTo>
                <a:lnTo>
                  <a:pt x="70873" y="449237"/>
                </a:lnTo>
                <a:lnTo>
                  <a:pt x="64978" y="444605"/>
                </a:lnTo>
                <a:lnTo>
                  <a:pt x="48979" y="441237"/>
                </a:lnTo>
                <a:close/>
              </a:path>
              <a:path extrusionOk="0" h="617220" w="915669">
                <a:moveTo>
                  <a:pt x="362821" y="64417"/>
                </a:moveTo>
                <a:lnTo>
                  <a:pt x="211356" y="64417"/>
                </a:lnTo>
                <a:lnTo>
                  <a:pt x="222513" y="64812"/>
                </a:lnTo>
                <a:lnTo>
                  <a:pt x="233249" y="65996"/>
                </a:lnTo>
                <a:lnTo>
                  <a:pt x="271879" y="78627"/>
                </a:lnTo>
                <a:lnTo>
                  <a:pt x="305482" y="112414"/>
                </a:lnTo>
                <a:lnTo>
                  <a:pt x="317771" y="154517"/>
                </a:lnTo>
                <a:lnTo>
                  <a:pt x="318240" y="168463"/>
                </a:lnTo>
                <a:lnTo>
                  <a:pt x="317797" y="178673"/>
                </a:lnTo>
                <a:lnTo>
                  <a:pt x="305903" y="219434"/>
                </a:lnTo>
                <a:lnTo>
                  <a:pt x="276378" y="249932"/>
                </a:lnTo>
                <a:lnTo>
                  <a:pt x="241249" y="265247"/>
                </a:lnTo>
                <a:lnTo>
                  <a:pt x="194199" y="272984"/>
                </a:lnTo>
                <a:lnTo>
                  <a:pt x="175568" y="273668"/>
                </a:lnTo>
                <a:lnTo>
                  <a:pt x="175568" y="327981"/>
                </a:lnTo>
                <a:lnTo>
                  <a:pt x="218408" y="330086"/>
                </a:lnTo>
                <a:lnTo>
                  <a:pt x="266958" y="341006"/>
                </a:lnTo>
                <a:lnTo>
                  <a:pt x="308140" y="367268"/>
                </a:lnTo>
                <a:lnTo>
                  <a:pt x="326533" y="404871"/>
                </a:lnTo>
                <a:lnTo>
                  <a:pt x="330016" y="437027"/>
                </a:lnTo>
                <a:lnTo>
                  <a:pt x="329980" y="441237"/>
                </a:lnTo>
                <a:lnTo>
                  <a:pt x="322086" y="479130"/>
                </a:lnTo>
                <a:lnTo>
                  <a:pt x="298088" y="515759"/>
                </a:lnTo>
                <a:lnTo>
                  <a:pt x="258511" y="542705"/>
                </a:lnTo>
                <a:lnTo>
                  <a:pt x="218645" y="552178"/>
                </a:lnTo>
                <a:lnTo>
                  <a:pt x="203356" y="552810"/>
                </a:lnTo>
                <a:lnTo>
                  <a:pt x="362072" y="552810"/>
                </a:lnTo>
                <a:lnTo>
                  <a:pt x="389030" y="511970"/>
                </a:lnTo>
                <a:lnTo>
                  <a:pt x="404029" y="457341"/>
                </a:lnTo>
                <a:lnTo>
                  <a:pt x="405029" y="437027"/>
                </a:lnTo>
                <a:lnTo>
                  <a:pt x="403160" y="410607"/>
                </a:lnTo>
                <a:lnTo>
                  <a:pt x="388214" y="364715"/>
                </a:lnTo>
                <a:lnTo>
                  <a:pt x="358558" y="328086"/>
                </a:lnTo>
                <a:lnTo>
                  <a:pt x="314350" y="301982"/>
                </a:lnTo>
                <a:lnTo>
                  <a:pt x="286720" y="293035"/>
                </a:lnTo>
                <a:lnTo>
                  <a:pt x="298430" y="288983"/>
                </a:lnTo>
                <a:lnTo>
                  <a:pt x="339401" y="267458"/>
                </a:lnTo>
                <a:lnTo>
                  <a:pt x="369452" y="236275"/>
                </a:lnTo>
                <a:lnTo>
                  <a:pt x="387293" y="194146"/>
                </a:lnTo>
                <a:lnTo>
                  <a:pt x="391556" y="154517"/>
                </a:lnTo>
                <a:lnTo>
                  <a:pt x="390740" y="137439"/>
                </a:lnTo>
                <a:lnTo>
                  <a:pt x="388293" y="121150"/>
                </a:lnTo>
                <a:lnTo>
                  <a:pt x="384214" y="105651"/>
                </a:lnTo>
                <a:lnTo>
                  <a:pt x="378504" y="90942"/>
                </a:lnTo>
                <a:lnTo>
                  <a:pt x="371320" y="77153"/>
                </a:lnTo>
                <a:lnTo>
                  <a:pt x="362821" y="64417"/>
                </a:lnTo>
                <a:close/>
              </a:path>
              <a:path extrusionOk="0" h="617220" w="915669">
                <a:moveTo>
                  <a:pt x="215566" y="0"/>
                </a:moveTo>
                <a:lnTo>
                  <a:pt x="160306" y="6394"/>
                </a:lnTo>
                <a:lnTo>
                  <a:pt x="111677" y="24945"/>
                </a:lnTo>
                <a:lnTo>
                  <a:pt x="71495" y="55181"/>
                </a:lnTo>
                <a:lnTo>
                  <a:pt x="41260" y="97257"/>
                </a:lnTo>
                <a:lnTo>
                  <a:pt x="22156" y="150070"/>
                </a:lnTo>
                <a:lnTo>
                  <a:pt x="18525" y="170095"/>
                </a:lnTo>
                <a:lnTo>
                  <a:pt x="57680" y="176831"/>
                </a:lnTo>
                <a:lnTo>
                  <a:pt x="68066" y="178235"/>
                </a:lnTo>
                <a:lnTo>
                  <a:pt x="75925" y="177393"/>
                </a:lnTo>
                <a:lnTo>
                  <a:pt x="97625" y="144833"/>
                </a:lnTo>
                <a:lnTo>
                  <a:pt x="100836" y="135571"/>
                </a:lnTo>
                <a:lnTo>
                  <a:pt x="120729" y="103046"/>
                </a:lnTo>
                <a:lnTo>
                  <a:pt x="150517" y="79258"/>
                </a:lnTo>
                <a:lnTo>
                  <a:pt x="189357" y="66101"/>
                </a:lnTo>
                <a:lnTo>
                  <a:pt x="211356" y="64417"/>
                </a:lnTo>
                <a:lnTo>
                  <a:pt x="362821" y="64417"/>
                </a:lnTo>
                <a:lnTo>
                  <a:pt x="353005" y="52733"/>
                </a:lnTo>
                <a:lnTo>
                  <a:pt x="316402" y="24209"/>
                </a:lnTo>
                <a:lnTo>
                  <a:pt x="269721" y="6157"/>
                </a:lnTo>
                <a:lnTo>
                  <a:pt x="234354" y="684"/>
                </a:lnTo>
                <a:lnTo>
                  <a:pt x="215566" y="0"/>
                </a:lnTo>
                <a:close/>
              </a:path>
              <a:path extrusionOk="0" h="617220" w="915669">
                <a:moveTo>
                  <a:pt x="696025" y="0"/>
                </a:moveTo>
                <a:lnTo>
                  <a:pt x="651291" y="4631"/>
                </a:lnTo>
                <a:lnTo>
                  <a:pt x="609714" y="18525"/>
                </a:lnTo>
                <a:lnTo>
                  <a:pt x="572664" y="41997"/>
                </a:lnTo>
                <a:lnTo>
                  <a:pt x="540666" y="75364"/>
                </a:lnTo>
                <a:lnTo>
                  <a:pt x="514351" y="118308"/>
                </a:lnTo>
                <a:lnTo>
                  <a:pt x="494352" y="171358"/>
                </a:lnTo>
                <a:lnTo>
                  <a:pt x="481722" y="234723"/>
                </a:lnTo>
                <a:lnTo>
                  <a:pt x="477511" y="308613"/>
                </a:lnTo>
                <a:lnTo>
                  <a:pt x="478564" y="346874"/>
                </a:lnTo>
                <a:lnTo>
                  <a:pt x="486984" y="415502"/>
                </a:lnTo>
                <a:lnTo>
                  <a:pt x="503562" y="473472"/>
                </a:lnTo>
                <a:lnTo>
                  <a:pt x="526719" y="521259"/>
                </a:lnTo>
                <a:lnTo>
                  <a:pt x="556033" y="559178"/>
                </a:lnTo>
                <a:lnTo>
                  <a:pt x="590557" y="587387"/>
                </a:lnTo>
                <a:lnTo>
                  <a:pt x="630108" y="605964"/>
                </a:lnTo>
                <a:lnTo>
                  <a:pt x="673263" y="615227"/>
                </a:lnTo>
                <a:lnTo>
                  <a:pt x="696025" y="616385"/>
                </a:lnTo>
                <a:lnTo>
                  <a:pt x="718603" y="615227"/>
                </a:lnTo>
                <a:lnTo>
                  <a:pt x="761548" y="605964"/>
                </a:lnTo>
                <a:lnTo>
                  <a:pt x="801440" y="587387"/>
                </a:lnTo>
                <a:lnTo>
                  <a:pt x="836385" y="559178"/>
                </a:lnTo>
                <a:lnTo>
                  <a:pt x="841556" y="553231"/>
                </a:lnTo>
                <a:lnTo>
                  <a:pt x="696025" y="553231"/>
                </a:lnTo>
                <a:lnTo>
                  <a:pt x="682263" y="552468"/>
                </a:lnTo>
                <a:lnTo>
                  <a:pt x="642554" y="541021"/>
                </a:lnTo>
                <a:lnTo>
                  <a:pt x="607583" y="513075"/>
                </a:lnTo>
                <a:lnTo>
                  <a:pt x="580032" y="466604"/>
                </a:lnTo>
                <a:lnTo>
                  <a:pt x="566348" y="424396"/>
                </a:lnTo>
                <a:lnTo>
                  <a:pt x="557822" y="372083"/>
                </a:lnTo>
                <a:lnTo>
                  <a:pt x="554981" y="308613"/>
                </a:lnTo>
                <a:lnTo>
                  <a:pt x="555691" y="275484"/>
                </a:lnTo>
                <a:lnTo>
                  <a:pt x="561375" y="217592"/>
                </a:lnTo>
                <a:lnTo>
                  <a:pt x="572716" y="170411"/>
                </a:lnTo>
                <a:lnTo>
                  <a:pt x="588294" y="132518"/>
                </a:lnTo>
                <a:lnTo>
                  <a:pt x="618451" y="92520"/>
                </a:lnTo>
                <a:lnTo>
                  <a:pt x="655527" y="70680"/>
                </a:lnTo>
                <a:lnTo>
                  <a:pt x="696025" y="63575"/>
                </a:lnTo>
                <a:lnTo>
                  <a:pt x="841661" y="63575"/>
                </a:lnTo>
                <a:lnTo>
                  <a:pt x="836385" y="57444"/>
                </a:lnTo>
                <a:lnTo>
                  <a:pt x="801440" y="29024"/>
                </a:lnTo>
                <a:lnTo>
                  <a:pt x="761548" y="10420"/>
                </a:lnTo>
                <a:lnTo>
                  <a:pt x="718603" y="1157"/>
                </a:lnTo>
                <a:lnTo>
                  <a:pt x="696025" y="0"/>
                </a:lnTo>
                <a:close/>
              </a:path>
              <a:path extrusionOk="0" h="617220" w="915669">
                <a:moveTo>
                  <a:pt x="841661" y="63575"/>
                </a:moveTo>
                <a:lnTo>
                  <a:pt x="696025" y="63575"/>
                </a:lnTo>
                <a:lnTo>
                  <a:pt x="709787" y="64364"/>
                </a:lnTo>
                <a:lnTo>
                  <a:pt x="723287" y="66732"/>
                </a:lnTo>
                <a:lnTo>
                  <a:pt x="761942" y="83337"/>
                </a:lnTo>
                <a:lnTo>
                  <a:pt x="794546" y="117045"/>
                </a:lnTo>
                <a:lnTo>
                  <a:pt x="819492" y="170411"/>
                </a:lnTo>
                <a:lnTo>
                  <a:pt x="830859" y="217592"/>
                </a:lnTo>
                <a:lnTo>
                  <a:pt x="836754" y="275484"/>
                </a:lnTo>
                <a:lnTo>
                  <a:pt x="837490" y="308613"/>
                </a:lnTo>
                <a:lnTo>
                  <a:pt x="836754" y="341743"/>
                </a:lnTo>
                <a:lnTo>
                  <a:pt x="830859" y="399634"/>
                </a:lnTo>
                <a:lnTo>
                  <a:pt x="819492" y="446632"/>
                </a:lnTo>
                <a:lnTo>
                  <a:pt x="803914" y="484314"/>
                </a:lnTo>
                <a:lnTo>
                  <a:pt x="773599" y="524390"/>
                </a:lnTo>
                <a:lnTo>
                  <a:pt x="736523" y="546363"/>
                </a:lnTo>
                <a:lnTo>
                  <a:pt x="696025" y="553231"/>
                </a:lnTo>
                <a:lnTo>
                  <a:pt x="841556" y="553231"/>
                </a:lnTo>
                <a:lnTo>
                  <a:pt x="865752" y="521259"/>
                </a:lnTo>
                <a:lnTo>
                  <a:pt x="888909" y="473472"/>
                </a:lnTo>
                <a:lnTo>
                  <a:pt x="905671" y="415502"/>
                </a:lnTo>
                <a:lnTo>
                  <a:pt x="914302" y="346874"/>
                </a:lnTo>
                <a:lnTo>
                  <a:pt x="915381" y="308613"/>
                </a:lnTo>
                <a:lnTo>
                  <a:pt x="914302" y="270352"/>
                </a:lnTo>
                <a:lnTo>
                  <a:pt x="905671" y="201725"/>
                </a:lnTo>
                <a:lnTo>
                  <a:pt x="888909" y="143570"/>
                </a:lnTo>
                <a:lnTo>
                  <a:pt x="865752" y="95573"/>
                </a:lnTo>
                <a:lnTo>
                  <a:pt x="851805" y="75364"/>
                </a:lnTo>
                <a:lnTo>
                  <a:pt x="841661" y="635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9" name="Google Shape;479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12233" y="4307151"/>
            <a:ext cx="17408424" cy="6313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" name="Google Shape;484;p33"/>
          <p:cNvGrpSpPr/>
          <p:nvPr/>
        </p:nvGrpSpPr>
        <p:grpSpPr>
          <a:xfrm>
            <a:off x="16691509" y="301676"/>
            <a:ext cx="2614486" cy="1356256"/>
            <a:chOff x="16691509" y="301676"/>
            <a:chExt cx="2614486" cy="1356256"/>
          </a:xfrm>
        </p:grpSpPr>
        <p:pic>
          <p:nvPicPr>
            <p:cNvPr id="485" name="Google Shape;485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691509" y="301676"/>
              <a:ext cx="2614486" cy="13562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6" name="Google Shape;486;p33"/>
            <p:cNvSpPr/>
            <p:nvPr/>
          </p:nvSpPr>
          <p:spPr>
            <a:xfrm>
              <a:off x="16743147" y="340811"/>
              <a:ext cx="2369820" cy="1228090"/>
            </a:xfrm>
            <a:custGeom>
              <a:rect b="b" l="l" r="r" t="t"/>
              <a:pathLst>
                <a:path extrusionOk="0" h="1228090" w="2369819">
                  <a:moveTo>
                    <a:pt x="825017" y="908278"/>
                  </a:moveTo>
                  <a:lnTo>
                    <a:pt x="822960" y="895007"/>
                  </a:lnTo>
                  <a:lnTo>
                    <a:pt x="421932" y="960081"/>
                  </a:lnTo>
                  <a:lnTo>
                    <a:pt x="378815" y="708748"/>
                  </a:lnTo>
                  <a:lnTo>
                    <a:pt x="357708" y="712317"/>
                  </a:lnTo>
                  <a:lnTo>
                    <a:pt x="400799" y="963510"/>
                  </a:lnTo>
                  <a:lnTo>
                    <a:pt x="0" y="1028534"/>
                  </a:lnTo>
                  <a:lnTo>
                    <a:pt x="2057" y="1041806"/>
                  </a:lnTo>
                  <a:lnTo>
                    <a:pt x="403072" y="976744"/>
                  </a:lnTo>
                  <a:lnTo>
                    <a:pt x="446201" y="1228064"/>
                  </a:lnTo>
                  <a:lnTo>
                    <a:pt x="467309" y="1224508"/>
                  </a:lnTo>
                  <a:lnTo>
                    <a:pt x="424205" y="973315"/>
                  </a:lnTo>
                  <a:lnTo>
                    <a:pt x="825017" y="908278"/>
                  </a:lnTo>
                  <a:close/>
                </a:path>
                <a:path extrusionOk="0" h="1228090" w="2369819">
                  <a:moveTo>
                    <a:pt x="858240" y="93687"/>
                  </a:moveTo>
                  <a:lnTo>
                    <a:pt x="832637" y="35318"/>
                  </a:lnTo>
                  <a:lnTo>
                    <a:pt x="797839" y="13957"/>
                  </a:lnTo>
                  <a:lnTo>
                    <a:pt x="752652" y="1778"/>
                  </a:lnTo>
                  <a:lnTo>
                    <a:pt x="703427" y="0"/>
                  </a:lnTo>
                  <a:lnTo>
                    <a:pt x="653948" y="8026"/>
                  </a:lnTo>
                  <a:lnTo>
                    <a:pt x="607974" y="25234"/>
                  </a:lnTo>
                  <a:lnTo>
                    <a:pt x="569264" y="51041"/>
                  </a:lnTo>
                  <a:lnTo>
                    <a:pt x="543496" y="82232"/>
                  </a:lnTo>
                  <a:lnTo>
                    <a:pt x="533488" y="114515"/>
                  </a:lnTo>
                  <a:lnTo>
                    <a:pt x="538835" y="145516"/>
                  </a:lnTo>
                  <a:lnTo>
                    <a:pt x="559104" y="172872"/>
                  </a:lnTo>
                  <a:lnTo>
                    <a:pt x="593902" y="194233"/>
                  </a:lnTo>
                  <a:lnTo>
                    <a:pt x="639089" y="206413"/>
                  </a:lnTo>
                  <a:lnTo>
                    <a:pt x="688314" y="208191"/>
                  </a:lnTo>
                  <a:lnTo>
                    <a:pt x="737781" y="200177"/>
                  </a:lnTo>
                  <a:lnTo>
                    <a:pt x="783742" y="182981"/>
                  </a:lnTo>
                  <a:lnTo>
                    <a:pt x="822426" y="157200"/>
                  </a:lnTo>
                  <a:lnTo>
                    <a:pt x="848220" y="125984"/>
                  </a:lnTo>
                  <a:lnTo>
                    <a:pt x="858240" y="93687"/>
                  </a:lnTo>
                  <a:close/>
                </a:path>
                <a:path extrusionOk="0" h="1228090" w="2369819">
                  <a:moveTo>
                    <a:pt x="2369591" y="584352"/>
                  </a:moveTo>
                  <a:lnTo>
                    <a:pt x="2351417" y="521157"/>
                  </a:lnTo>
                  <a:lnTo>
                    <a:pt x="2305126" y="465645"/>
                  </a:lnTo>
                  <a:lnTo>
                    <a:pt x="2271649" y="442036"/>
                  </a:lnTo>
                  <a:lnTo>
                    <a:pt x="2231402" y="421868"/>
                  </a:lnTo>
                  <a:lnTo>
                    <a:pt x="2186101" y="406158"/>
                  </a:lnTo>
                  <a:lnTo>
                    <a:pt x="2137930" y="395541"/>
                  </a:lnTo>
                  <a:lnTo>
                    <a:pt x="2087714" y="389864"/>
                  </a:lnTo>
                  <a:lnTo>
                    <a:pt x="2036241" y="389001"/>
                  </a:lnTo>
                  <a:lnTo>
                    <a:pt x="1984336" y="392811"/>
                  </a:lnTo>
                  <a:lnTo>
                    <a:pt x="1932787" y="401180"/>
                  </a:lnTo>
                  <a:lnTo>
                    <a:pt x="1882419" y="413969"/>
                  </a:lnTo>
                  <a:lnTo>
                    <a:pt x="1834032" y="431050"/>
                  </a:lnTo>
                  <a:lnTo>
                    <a:pt x="1788426" y="452285"/>
                  </a:lnTo>
                  <a:lnTo>
                    <a:pt x="1746427" y="477545"/>
                  </a:lnTo>
                  <a:lnTo>
                    <a:pt x="1708823" y="506704"/>
                  </a:lnTo>
                  <a:lnTo>
                    <a:pt x="1677504" y="538480"/>
                  </a:lnTo>
                  <a:lnTo>
                    <a:pt x="1653730" y="571360"/>
                  </a:lnTo>
                  <a:lnTo>
                    <a:pt x="1628470" y="638479"/>
                  </a:lnTo>
                  <a:lnTo>
                    <a:pt x="1626806" y="671690"/>
                  </a:lnTo>
                  <a:lnTo>
                    <a:pt x="1632343" y="703986"/>
                  </a:lnTo>
                  <a:lnTo>
                    <a:pt x="1664665" y="763841"/>
                  </a:lnTo>
                  <a:lnTo>
                    <a:pt x="1724761" y="813993"/>
                  </a:lnTo>
                  <a:lnTo>
                    <a:pt x="1765007" y="834161"/>
                  </a:lnTo>
                  <a:lnTo>
                    <a:pt x="1810308" y="849871"/>
                  </a:lnTo>
                  <a:lnTo>
                    <a:pt x="1858467" y="860488"/>
                  </a:lnTo>
                  <a:lnTo>
                    <a:pt x="1908695" y="866178"/>
                  </a:lnTo>
                  <a:lnTo>
                    <a:pt x="1960156" y="867041"/>
                  </a:lnTo>
                  <a:lnTo>
                    <a:pt x="2012061" y="863219"/>
                  </a:lnTo>
                  <a:lnTo>
                    <a:pt x="2063610" y="854862"/>
                  </a:lnTo>
                  <a:lnTo>
                    <a:pt x="2113965" y="842073"/>
                  </a:lnTo>
                  <a:lnTo>
                    <a:pt x="2162352" y="825004"/>
                  </a:lnTo>
                  <a:lnTo>
                    <a:pt x="2207945" y="803783"/>
                  </a:lnTo>
                  <a:lnTo>
                    <a:pt x="2249944" y="778522"/>
                  </a:lnTo>
                  <a:lnTo>
                    <a:pt x="2287524" y="749388"/>
                  </a:lnTo>
                  <a:lnTo>
                    <a:pt x="2318855" y="717600"/>
                  </a:lnTo>
                  <a:lnTo>
                    <a:pt x="2342642" y="684695"/>
                  </a:lnTo>
                  <a:lnTo>
                    <a:pt x="2367927" y="617575"/>
                  </a:lnTo>
                  <a:lnTo>
                    <a:pt x="2369591" y="5843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7" name="Google Shape;487;p33"/>
          <p:cNvGrpSpPr/>
          <p:nvPr/>
        </p:nvGrpSpPr>
        <p:grpSpPr>
          <a:xfrm>
            <a:off x="1247666" y="1233612"/>
            <a:ext cx="7098150" cy="1030257"/>
            <a:chOff x="1247666" y="1233612"/>
            <a:chExt cx="7098150" cy="1030257"/>
          </a:xfrm>
        </p:grpSpPr>
        <p:pic>
          <p:nvPicPr>
            <p:cNvPr id="488" name="Google Shape;488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47666" y="1233612"/>
              <a:ext cx="7098150" cy="10302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9" name="Google Shape;489;p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89755" y="1233612"/>
              <a:ext cx="7013968" cy="9460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0" name="Google Shape;490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88790" y="2680337"/>
            <a:ext cx="15041700" cy="628753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33"/>
          <p:cNvSpPr/>
          <p:nvPr/>
        </p:nvSpPr>
        <p:spPr>
          <a:xfrm>
            <a:off x="18253780" y="11132774"/>
            <a:ext cx="881380" cy="617220"/>
          </a:xfrm>
          <a:custGeom>
            <a:rect b="b" l="l" r="r" t="t"/>
            <a:pathLst>
              <a:path extrusionOk="0" h="617220" w="881380">
                <a:moveTo>
                  <a:pt x="48979" y="441237"/>
                </a:moveTo>
                <a:lnTo>
                  <a:pt x="40839" y="442220"/>
                </a:lnTo>
                <a:lnTo>
                  <a:pt x="32419" y="445868"/>
                </a:lnTo>
                <a:lnTo>
                  <a:pt x="0" y="459341"/>
                </a:lnTo>
                <a:lnTo>
                  <a:pt x="18419" y="507312"/>
                </a:lnTo>
                <a:lnTo>
                  <a:pt x="42944" y="548810"/>
                </a:lnTo>
                <a:lnTo>
                  <a:pt x="76863" y="581729"/>
                </a:lnTo>
                <a:lnTo>
                  <a:pt x="122098" y="605017"/>
                </a:lnTo>
                <a:lnTo>
                  <a:pt x="159674" y="613859"/>
                </a:lnTo>
                <a:lnTo>
                  <a:pt x="204198" y="616806"/>
                </a:lnTo>
                <a:lnTo>
                  <a:pt x="224697" y="616043"/>
                </a:lnTo>
                <a:lnTo>
                  <a:pt x="263642" y="609938"/>
                </a:lnTo>
                <a:lnTo>
                  <a:pt x="299824" y="597623"/>
                </a:lnTo>
                <a:lnTo>
                  <a:pt x="346085" y="568809"/>
                </a:lnTo>
                <a:lnTo>
                  <a:pt x="362072" y="552810"/>
                </a:lnTo>
                <a:lnTo>
                  <a:pt x="203356" y="552810"/>
                </a:lnTo>
                <a:lnTo>
                  <a:pt x="187041" y="552152"/>
                </a:lnTo>
                <a:lnTo>
                  <a:pt x="146938" y="542284"/>
                </a:lnTo>
                <a:lnTo>
                  <a:pt x="110730" y="516601"/>
                </a:lnTo>
                <a:lnTo>
                  <a:pt x="87994" y="485024"/>
                </a:lnTo>
                <a:lnTo>
                  <a:pt x="74521" y="456815"/>
                </a:lnTo>
                <a:lnTo>
                  <a:pt x="70873" y="449237"/>
                </a:lnTo>
                <a:lnTo>
                  <a:pt x="64978" y="444605"/>
                </a:lnTo>
                <a:lnTo>
                  <a:pt x="48979" y="441237"/>
                </a:lnTo>
                <a:close/>
              </a:path>
              <a:path extrusionOk="0" h="617220" w="881380">
                <a:moveTo>
                  <a:pt x="362821" y="64417"/>
                </a:moveTo>
                <a:lnTo>
                  <a:pt x="211356" y="64417"/>
                </a:lnTo>
                <a:lnTo>
                  <a:pt x="222513" y="64812"/>
                </a:lnTo>
                <a:lnTo>
                  <a:pt x="233249" y="65996"/>
                </a:lnTo>
                <a:lnTo>
                  <a:pt x="271879" y="78627"/>
                </a:lnTo>
                <a:lnTo>
                  <a:pt x="305482" y="112414"/>
                </a:lnTo>
                <a:lnTo>
                  <a:pt x="317771" y="154517"/>
                </a:lnTo>
                <a:lnTo>
                  <a:pt x="318240" y="168463"/>
                </a:lnTo>
                <a:lnTo>
                  <a:pt x="317797" y="178673"/>
                </a:lnTo>
                <a:lnTo>
                  <a:pt x="305903" y="219434"/>
                </a:lnTo>
                <a:lnTo>
                  <a:pt x="276378" y="249932"/>
                </a:lnTo>
                <a:lnTo>
                  <a:pt x="241249" y="265247"/>
                </a:lnTo>
                <a:lnTo>
                  <a:pt x="194199" y="272984"/>
                </a:lnTo>
                <a:lnTo>
                  <a:pt x="175568" y="273668"/>
                </a:lnTo>
                <a:lnTo>
                  <a:pt x="175568" y="327981"/>
                </a:lnTo>
                <a:lnTo>
                  <a:pt x="218408" y="330086"/>
                </a:lnTo>
                <a:lnTo>
                  <a:pt x="266958" y="341006"/>
                </a:lnTo>
                <a:lnTo>
                  <a:pt x="308140" y="367268"/>
                </a:lnTo>
                <a:lnTo>
                  <a:pt x="326533" y="404871"/>
                </a:lnTo>
                <a:lnTo>
                  <a:pt x="330016" y="437027"/>
                </a:lnTo>
                <a:lnTo>
                  <a:pt x="329980" y="441237"/>
                </a:lnTo>
                <a:lnTo>
                  <a:pt x="322086" y="479130"/>
                </a:lnTo>
                <a:lnTo>
                  <a:pt x="298088" y="515759"/>
                </a:lnTo>
                <a:lnTo>
                  <a:pt x="258511" y="542705"/>
                </a:lnTo>
                <a:lnTo>
                  <a:pt x="218645" y="552178"/>
                </a:lnTo>
                <a:lnTo>
                  <a:pt x="203356" y="552810"/>
                </a:lnTo>
                <a:lnTo>
                  <a:pt x="362072" y="552810"/>
                </a:lnTo>
                <a:lnTo>
                  <a:pt x="389030" y="511970"/>
                </a:lnTo>
                <a:lnTo>
                  <a:pt x="404029" y="457341"/>
                </a:lnTo>
                <a:lnTo>
                  <a:pt x="405029" y="437027"/>
                </a:lnTo>
                <a:lnTo>
                  <a:pt x="403160" y="410607"/>
                </a:lnTo>
                <a:lnTo>
                  <a:pt x="388214" y="364715"/>
                </a:lnTo>
                <a:lnTo>
                  <a:pt x="358558" y="328086"/>
                </a:lnTo>
                <a:lnTo>
                  <a:pt x="314350" y="301982"/>
                </a:lnTo>
                <a:lnTo>
                  <a:pt x="286720" y="293035"/>
                </a:lnTo>
                <a:lnTo>
                  <a:pt x="298430" y="288983"/>
                </a:lnTo>
                <a:lnTo>
                  <a:pt x="339401" y="267458"/>
                </a:lnTo>
                <a:lnTo>
                  <a:pt x="369452" y="236275"/>
                </a:lnTo>
                <a:lnTo>
                  <a:pt x="387293" y="194146"/>
                </a:lnTo>
                <a:lnTo>
                  <a:pt x="391556" y="154517"/>
                </a:lnTo>
                <a:lnTo>
                  <a:pt x="390740" y="137439"/>
                </a:lnTo>
                <a:lnTo>
                  <a:pt x="388293" y="121150"/>
                </a:lnTo>
                <a:lnTo>
                  <a:pt x="384214" y="105651"/>
                </a:lnTo>
                <a:lnTo>
                  <a:pt x="378504" y="90942"/>
                </a:lnTo>
                <a:lnTo>
                  <a:pt x="371320" y="77153"/>
                </a:lnTo>
                <a:lnTo>
                  <a:pt x="362821" y="64417"/>
                </a:lnTo>
                <a:close/>
              </a:path>
              <a:path extrusionOk="0" h="617220" w="881380">
                <a:moveTo>
                  <a:pt x="215566" y="0"/>
                </a:moveTo>
                <a:lnTo>
                  <a:pt x="160306" y="6394"/>
                </a:lnTo>
                <a:lnTo>
                  <a:pt x="111677" y="24945"/>
                </a:lnTo>
                <a:lnTo>
                  <a:pt x="71495" y="55181"/>
                </a:lnTo>
                <a:lnTo>
                  <a:pt x="41260" y="97257"/>
                </a:lnTo>
                <a:lnTo>
                  <a:pt x="22156" y="150070"/>
                </a:lnTo>
                <a:lnTo>
                  <a:pt x="18525" y="170095"/>
                </a:lnTo>
                <a:lnTo>
                  <a:pt x="57680" y="176831"/>
                </a:lnTo>
                <a:lnTo>
                  <a:pt x="68066" y="178235"/>
                </a:lnTo>
                <a:lnTo>
                  <a:pt x="75925" y="177393"/>
                </a:lnTo>
                <a:lnTo>
                  <a:pt x="97625" y="144833"/>
                </a:lnTo>
                <a:lnTo>
                  <a:pt x="100836" y="135571"/>
                </a:lnTo>
                <a:lnTo>
                  <a:pt x="120729" y="103046"/>
                </a:lnTo>
                <a:lnTo>
                  <a:pt x="150517" y="79258"/>
                </a:lnTo>
                <a:lnTo>
                  <a:pt x="189357" y="66101"/>
                </a:lnTo>
                <a:lnTo>
                  <a:pt x="211356" y="64417"/>
                </a:lnTo>
                <a:lnTo>
                  <a:pt x="362821" y="64417"/>
                </a:lnTo>
                <a:lnTo>
                  <a:pt x="353005" y="52733"/>
                </a:lnTo>
                <a:lnTo>
                  <a:pt x="316402" y="24209"/>
                </a:lnTo>
                <a:lnTo>
                  <a:pt x="269721" y="6157"/>
                </a:lnTo>
                <a:lnTo>
                  <a:pt x="234354" y="684"/>
                </a:lnTo>
                <a:lnTo>
                  <a:pt x="215566" y="0"/>
                </a:lnTo>
                <a:close/>
              </a:path>
              <a:path extrusionOk="0" h="617220" w="881380">
                <a:moveTo>
                  <a:pt x="880856" y="552810"/>
                </a:moveTo>
                <a:lnTo>
                  <a:pt x="557507" y="552810"/>
                </a:lnTo>
                <a:lnTo>
                  <a:pt x="557507" y="610069"/>
                </a:lnTo>
                <a:lnTo>
                  <a:pt x="880856" y="610069"/>
                </a:lnTo>
                <a:lnTo>
                  <a:pt x="880856" y="552810"/>
                </a:lnTo>
                <a:close/>
              </a:path>
              <a:path extrusionOk="0" h="617220" w="881380">
                <a:moveTo>
                  <a:pt x="762126" y="103994"/>
                </a:moveTo>
                <a:lnTo>
                  <a:pt x="688025" y="103994"/>
                </a:lnTo>
                <a:lnTo>
                  <a:pt x="687473" y="113440"/>
                </a:lnTo>
                <a:lnTo>
                  <a:pt x="687078" y="122835"/>
                </a:lnTo>
                <a:lnTo>
                  <a:pt x="686841" y="132176"/>
                </a:lnTo>
                <a:lnTo>
                  <a:pt x="686762" y="552810"/>
                </a:lnTo>
                <a:lnTo>
                  <a:pt x="762126" y="552810"/>
                </a:lnTo>
                <a:lnTo>
                  <a:pt x="762126" y="103994"/>
                </a:lnTo>
                <a:close/>
              </a:path>
              <a:path extrusionOk="0" h="617220" w="881380">
                <a:moveTo>
                  <a:pt x="762126" y="5473"/>
                </a:moveTo>
                <a:lnTo>
                  <a:pt x="701077" y="5473"/>
                </a:lnTo>
                <a:lnTo>
                  <a:pt x="521298" y="160832"/>
                </a:lnTo>
                <a:lnTo>
                  <a:pt x="544876" y="193252"/>
                </a:lnTo>
                <a:lnTo>
                  <a:pt x="546279" y="195216"/>
                </a:lnTo>
                <a:lnTo>
                  <a:pt x="562699" y="202654"/>
                </a:lnTo>
                <a:lnTo>
                  <a:pt x="566068" y="202654"/>
                </a:lnTo>
                <a:lnTo>
                  <a:pt x="688025" y="103994"/>
                </a:lnTo>
                <a:lnTo>
                  <a:pt x="762126" y="103994"/>
                </a:lnTo>
                <a:lnTo>
                  <a:pt x="762126" y="54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2" name="Google Shape;492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80644" y="4248654"/>
            <a:ext cx="15757711" cy="5358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Google Shape;497;p34"/>
          <p:cNvGrpSpPr/>
          <p:nvPr/>
        </p:nvGrpSpPr>
        <p:grpSpPr>
          <a:xfrm>
            <a:off x="94731" y="400639"/>
            <a:ext cx="2614486" cy="1356256"/>
            <a:chOff x="94731" y="400639"/>
            <a:chExt cx="2614486" cy="1356256"/>
          </a:xfrm>
        </p:grpSpPr>
        <p:pic>
          <p:nvPicPr>
            <p:cNvPr id="498" name="Google Shape;498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731" y="400639"/>
              <a:ext cx="2614486" cy="13562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9" name="Google Shape;499;p34"/>
            <p:cNvSpPr/>
            <p:nvPr/>
          </p:nvSpPr>
          <p:spPr>
            <a:xfrm>
              <a:off x="287972" y="439769"/>
              <a:ext cx="2369820" cy="1228090"/>
            </a:xfrm>
            <a:custGeom>
              <a:rect b="b" l="l" r="r" t="t"/>
              <a:pathLst>
                <a:path extrusionOk="0" h="1228089" w="2369820">
                  <a:moveTo>
                    <a:pt x="742797" y="671690"/>
                  </a:moveTo>
                  <a:lnTo>
                    <a:pt x="732180" y="604875"/>
                  </a:lnTo>
                  <a:lnTo>
                    <a:pt x="692099" y="538480"/>
                  </a:lnTo>
                  <a:lnTo>
                    <a:pt x="660781" y="506704"/>
                  </a:lnTo>
                  <a:lnTo>
                    <a:pt x="623176" y="477558"/>
                  </a:lnTo>
                  <a:lnTo>
                    <a:pt x="581164" y="452297"/>
                  </a:lnTo>
                  <a:lnTo>
                    <a:pt x="535559" y="431063"/>
                  </a:lnTo>
                  <a:lnTo>
                    <a:pt x="487172" y="413981"/>
                  </a:lnTo>
                  <a:lnTo>
                    <a:pt x="436803" y="401193"/>
                  </a:lnTo>
                  <a:lnTo>
                    <a:pt x="385254" y="392823"/>
                  </a:lnTo>
                  <a:lnTo>
                    <a:pt x="333349" y="389001"/>
                  </a:lnTo>
                  <a:lnTo>
                    <a:pt x="281876" y="389864"/>
                  </a:lnTo>
                  <a:lnTo>
                    <a:pt x="231660" y="395541"/>
                  </a:lnTo>
                  <a:lnTo>
                    <a:pt x="183489" y="406171"/>
                  </a:lnTo>
                  <a:lnTo>
                    <a:pt x="138188" y="421868"/>
                  </a:lnTo>
                  <a:lnTo>
                    <a:pt x="97955" y="442048"/>
                  </a:lnTo>
                  <a:lnTo>
                    <a:pt x="64477" y="465658"/>
                  </a:lnTo>
                  <a:lnTo>
                    <a:pt x="18173" y="521169"/>
                  </a:lnTo>
                  <a:lnTo>
                    <a:pt x="0" y="584365"/>
                  </a:lnTo>
                  <a:lnTo>
                    <a:pt x="1663" y="617575"/>
                  </a:lnTo>
                  <a:lnTo>
                    <a:pt x="26949" y="684707"/>
                  </a:lnTo>
                  <a:lnTo>
                    <a:pt x="50736" y="717600"/>
                  </a:lnTo>
                  <a:lnTo>
                    <a:pt x="82067" y="749388"/>
                  </a:lnTo>
                  <a:lnTo>
                    <a:pt x="119659" y="778535"/>
                  </a:lnTo>
                  <a:lnTo>
                    <a:pt x="161645" y="803783"/>
                  </a:lnTo>
                  <a:lnTo>
                    <a:pt x="207238" y="825004"/>
                  </a:lnTo>
                  <a:lnTo>
                    <a:pt x="255625" y="842086"/>
                  </a:lnTo>
                  <a:lnTo>
                    <a:pt x="305993" y="854862"/>
                  </a:lnTo>
                  <a:lnTo>
                    <a:pt x="357530" y="863231"/>
                  </a:lnTo>
                  <a:lnTo>
                    <a:pt x="409435" y="867041"/>
                  </a:lnTo>
                  <a:lnTo>
                    <a:pt x="460908" y="866178"/>
                  </a:lnTo>
                  <a:lnTo>
                    <a:pt x="511124" y="860501"/>
                  </a:lnTo>
                  <a:lnTo>
                    <a:pt x="559282" y="849871"/>
                  </a:lnTo>
                  <a:lnTo>
                    <a:pt x="604583" y="834174"/>
                  </a:lnTo>
                  <a:lnTo>
                    <a:pt x="644829" y="814006"/>
                  </a:lnTo>
                  <a:lnTo>
                    <a:pt x="678307" y="790397"/>
                  </a:lnTo>
                  <a:lnTo>
                    <a:pt x="724611" y="734885"/>
                  </a:lnTo>
                  <a:lnTo>
                    <a:pt x="742797" y="671690"/>
                  </a:lnTo>
                  <a:close/>
                </a:path>
                <a:path extrusionOk="0" h="1228089" w="2369820">
                  <a:moveTo>
                    <a:pt x="1836102" y="114515"/>
                  </a:moveTo>
                  <a:lnTo>
                    <a:pt x="1800339" y="51041"/>
                  </a:lnTo>
                  <a:lnTo>
                    <a:pt x="1761629" y="25247"/>
                  </a:lnTo>
                  <a:lnTo>
                    <a:pt x="1715643" y="8026"/>
                  </a:lnTo>
                  <a:lnTo>
                    <a:pt x="1666163" y="0"/>
                  </a:lnTo>
                  <a:lnTo>
                    <a:pt x="1616951" y="1778"/>
                  </a:lnTo>
                  <a:lnTo>
                    <a:pt x="1571752" y="13957"/>
                  </a:lnTo>
                  <a:lnTo>
                    <a:pt x="1536954" y="35318"/>
                  </a:lnTo>
                  <a:lnTo>
                    <a:pt x="1516684" y="62687"/>
                  </a:lnTo>
                  <a:lnTo>
                    <a:pt x="1511350" y="93700"/>
                  </a:lnTo>
                  <a:lnTo>
                    <a:pt x="1521371" y="125996"/>
                  </a:lnTo>
                  <a:lnTo>
                    <a:pt x="1547177" y="157213"/>
                  </a:lnTo>
                  <a:lnTo>
                    <a:pt x="1585849" y="182981"/>
                  </a:lnTo>
                  <a:lnTo>
                    <a:pt x="1631810" y="200190"/>
                  </a:lnTo>
                  <a:lnTo>
                    <a:pt x="1681289" y="208203"/>
                  </a:lnTo>
                  <a:lnTo>
                    <a:pt x="1730502" y="206425"/>
                  </a:lnTo>
                  <a:lnTo>
                    <a:pt x="1775688" y="194246"/>
                  </a:lnTo>
                  <a:lnTo>
                    <a:pt x="1810486" y="172872"/>
                  </a:lnTo>
                  <a:lnTo>
                    <a:pt x="1830768" y="145516"/>
                  </a:lnTo>
                  <a:lnTo>
                    <a:pt x="1836102" y="114515"/>
                  </a:lnTo>
                  <a:close/>
                </a:path>
                <a:path extrusionOk="0" h="1228089" w="2369820">
                  <a:moveTo>
                    <a:pt x="2369642" y="1028547"/>
                  </a:moveTo>
                  <a:lnTo>
                    <a:pt x="1968817" y="963510"/>
                  </a:lnTo>
                  <a:lnTo>
                    <a:pt x="2011921" y="712317"/>
                  </a:lnTo>
                  <a:lnTo>
                    <a:pt x="1990826" y="708761"/>
                  </a:lnTo>
                  <a:lnTo>
                    <a:pt x="1947697" y="960081"/>
                  </a:lnTo>
                  <a:lnTo>
                    <a:pt x="1546669" y="895007"/>
                  </a:lnTo>
                  <a:lnTo>
                    <a:pt x="1544624" y="908278"/>
                  </a:lnTo>
                  <a:lnTo>
                    <a:pt x="1945424" y="973328"/>
                  </a:lnTo>
                  <a:lnTo>
                    <a:pt x="1902333" y="1224508"/>
                  </a:lnTo>
                  <a:lnTo>
                    <a:pt x="1923427" y="1228077"/>
                  </a:lnTo>
                  <a:lnTo>
                    <a:pt x="1966544" y="976744"/>
                  </a:lnTo>
                  <a:lnTo>
                    <a:pt x="2367584" y="1041819"/>
                  </a:lnTo>
                  <a:lnTo>
                    <a:pt x="2369642" y="10285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0" name="Google Shape;500;p34"/>
          <p:cNvGrpSpPr/>
          <p:nvPr/>
        </p:nvGrpSpPr>
        <p:grpSpPr>
          <a:xfrm>
            <a:off x="1117821" y="2125349"/>
            <a:ext cx="8686709" cy="1085833"/>
            <a:chOff x="1117821" y="2125349"/>
            <a:chExt cx="8686709" cy="1085833"/>
          </a:xfrm>
        </p:grpSpPr>
        <p:pic>
          <p:nvPicPr>
            <p:cNvPr id="501" name="Google Shape;501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17821" y="2125349"/>
              <a:ext cx="8686709" cy="1085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" name="Google Shape;502;p3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59932" y="2125350"/>
              <a:ext cx="8602465" cy="10016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3" name="Google Shape;503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6285" y="3855988"/>
            <a:ext cx="13139510" cy="6353263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34"/>
          <p:cNvSpPr/>
          <p:nvPr/>
        </p:nvSpPr>
        <p:spPr>
          <a:xfrm>
            <a:off x="558998" y="11444295"/>
            <a:ext cx="894715" cy="617220"/>
          </a:xfrm>
          <a:custGeom>
            <a:rect b="b" l="l" r="r" t="t"/>
            <a:pathLst>
              <a:path extrusionOk="0" h="617220" w="894715">
                <a:moveTo>
                  <a:pt x="48979" y="441237"/>
                </a:moveTo>
                <a:lnTo>
                  <a:pt x="40839" y="442220"/>
                </a:lnTo>
                <a:lnTo>
                  <a:pt x="32419" y="445868"/>
                </a:lnTo>
                <a:lnTo>
                  <a:pt x="0" y="459341"/>
                </a:lnTo>
                <a:lnTo>
                  <a:pt x="18419" y="507312"/>
                </a:lnTo>
                <a:lnTo>
                  <a:pt x="42944" y="548810"/>
                </a:lnTo>
                <a:lnTo>
                  <a:pt x="76863" y="581729"/>
                </a:lnTo>
                <a:lnTo>
                  <a:pt x="122098" y="605017"/>
                </a:lnTo>
                <a:lnTo>
                  <a:pt x="159674" y="613859"/>
                </a:lnTo>
                <a:lnTo>
                  <a:pt x="204198" y="616806"/>
                </a:lnTo>
                <a:lnTo>
                  <a:pt x="224697" y="616043"/>
                </a:lnTo>
                <a:lnTo>
                  <a:pt x="263642" y="609938"/>
                </a:lnTo>
                <a:lnTo>
                  <a:pt x="299824" y="597623"/>
                </a:lnTo>
                <a:lnTo>
                  <a:pt x="346085" y="568809"/>
                </a:lnTo>
                <a:lnTo>
                  <a:pt x="362072" y="552810"/>
                </a:lnTo>
                <a:lnTo>
                  <a:pt x="203356" y="552810"/>
                </a:lnTo>
                <a:lnTo>
                  <a:pt x="187041" y="552152"/>
                </a:lnTo>
                <a:lnTo>
                  <a:pt x="146938" y="542284"/>
                </a:lnTo>
                <a:lnTo>
                  <a:pt x="110730" y="516601"/>
                </a:lnTo>
                <a:lnTo>
                  <a:pt x="87994" y="485024"/>
                </a:lnTo>
                <a:lnTo>
                  <a:pt x="74521" y="456815"/>
                </a:lnTo>
                <a:lnTo>
                  <a:pt x="70873" y="449237"/>
                </a:lnTo>
                <a:lnTo>
                  <a:pt x="64978" y="444605"/>
                </a:lnTo>
                <a:lnTo>
                  <a:pt x="48979" y="441237"/>
                </a:lnTo>
                <a:close/>
              </a:path>
              <a:path extrusionOk="0" h="617220" w="894715">
                <a:moveTo>
                  <a:pt x="362821" y="64417"/>
                </a:moveTo>
                <a:lnTo>
                  <a:pt x="211356" y="64417"/>
                </a:lnTo>
                <a:lnTo>
                  <a:pt x="222513" y="64812"/>
                </a:lnTo>
                <a:lnTo>
                  <a:pt x="233249" y="65996"/>
                </a:lnTo>
                <a:lnTo>
                  <a:pt x="271879" y="78627"/>
                </a:lnTo>
                <a:lnTo>
                  <a:pt x="305482" y="112414"/>
                </a:lnTo>
                <a:lnTo>
                  <a:pt x="317771" y="154517"/>
                </a:lnTo>
                <a:lnTo>
                  <a:pt x="318240" y="168463"/>
                </a:lnTo>
                <a:lnTo>
                  <a:pt x="317797" y="178673"/>
                </a:lnTo>
                <a:lnTo>
                  <a:pt x="305903" y="219434"/>
                </a:lnTo>
                <a:lnTo>
                  <a:pt x="276378" y="249932"/>
                </a:lnTo>
                <a:lnTo>
                  <a:pt x="241249" y="265247"/>
                </a:lnTo>
                <a:lnTo>
                  <a:pt x="194199" y="272984"/>
                </a:lnTo>
                <a:lnTo>
                  <a:pt x="175568" y="273668"/>
                </a:lnTo>
                <a:lnTo>
                  <a:pt x="175568" y="327981"/>
                </a:lnTo>
                <a:lnTo>
                  <a:pt x="218408" y="330086"/>
                </a:lnTo>
                <a:lnTo>
                  <a:pt x="266958" y="341006"/>
                </a:lnTo>
                <a:lnTo>
                  <a:pt x="308140" y="367268"/>
                </a:lnTo>
                <a:lnTo>
                  <a:pt x="326533" y="404871"/>
                </a:lnTo>
                <a:lnTo>
                  <a:pt x="330016" y="437027"/>
                </a:lnTo>
                <a:lnTo>
                  <a:pt x="329980" y="441237"/>
                </a:lnTo>
                <a:lnTo>
                  <a:pt x="322086" y="479130"/>
                </a:lnTo>
                <a:lnTo>
                  <a:pt x="298088" y="515759"/>
                </a:lnTo>
                <a:lnTo>
                  <a:pt x="258511" y="542705"/>
                </a:lnTo>
                <a:lnTo>
                  <a:pt x="218645" y="552178"/>
                </a:lnTo>
                <a:lnTo>
                  <a:pt x="203356" y="552810"/>
                </a:lnTo>
                <a:lnTo>
                  <a:pt x="362072" y="552810"/>
                </a:lnTo>
                <a:lnTo>
                  <a:pt x="389030" y="511970"/>
                </a:lnTo>
                <a:lnTo>
                  <a:pt x="404029" y="457341"/>
                </a:lnTo>
                <a:lnTo>
                  <a:pt x="405029" y="437027"/>
                </a:lnTo>
                <a:lnTo>
                  <a:pt x="403160" y="410607"/>
                </a:lnTo>
                <a:lnTo>
                  <a:pt x="388214" y="364715"/>
                </a:lnTo>
                <a:lnTo>
                  <a:pt x="358558" y="328086"/>
                </a:lnTo>
                <a:lnTo>
                  <a:pt x="314350" y="301982"/>
                </a:lnTo>
                <a:lnTo>
                  <a:pt x="286720" y="293035"/>
                </a:lnTo>
                <a:lnTo>
                  <a:pt x="298430" y="288983"/>
                </a:lnTo>
                <a:lnTo>
                  <a:pt x="339401" y="267458"/>
                </a:lnTo>
                <a:lnTo>
                  <a:pt x="369452" y="236275"/>
                </a:lnTo>
                <a:lnTo>
                  <a:pt x="387293" y="194146"/>
                </a:lnTo>
                <a:lnTo>
                  <a:pt x="391556" y="154517"/>
                </a:lnTo>
                <a:lnTo>
                  <a:pt x="390740" y="137439"/>
                </a:lnTo>
                <a:lnTo>
                  <a:pt x="388293" y="121150"/>
                </a:lnTo>
                <a:lnTo>
                  <a:pt x="384214" y="105651"/>
                </a:lnTo>
                <a:lnTo>
                  <a:pt x="378504" y="90942"/>
                </a:lnTo>
                <a:lnTo>
                  <a:pt x="371320" y="77153"/>
                </a:lnTo>
                <a:lnTo>
                  <a:pt x="362821" y="64417"/>
                </a:lnTo>
                <a:close/>
              </a:path>
              <a:path extrusionOk="0" h="617220" w="894715">
                <a:moveTo>
                  <a:pt x="215566" y="0"/>
                </a:moveTo>
                <a:lnTo>
                  <a:pt x="160306" y="6394"/>
                </a:lnTo>
                <a:lnTo>
                  <a:pt x="111677" y="24945"/>
                </a:lnTo>
                <a:lnTo>
                  <a:pt x="71495" y="55181"/>
                </a:lnTo>
                <a:lnTo>
                  <a:pt x="41260" y="97257"/>
                </a:lnTo>
                <a:lnTo>
                  <a:pt x="22156" y="150070"/>
                </a:lnTo>
                <a:lnTo>
                  <a:pt x="18525" y="170095"/>
                </a:lnTo>
                <a:lnTo>
                  <a:pt x="57680" y="176831"/>
                </a:lnTo>
                <a:lnTo>
                  <a:pt x="68066" y="178235"/>
                </a:lnTo>
                <a:lnTo>
                  <a:pt x="75925" y="177393"/>
                </a:lnTo>
                <a:lnTo>
                  <a:pt x="97625" y="144833"/>
                </a:lnTo>
                <a:lnTo>
                  <a:pt x="100836" y="135571"/>
                </a:lnTo>
                <a:lnTo>
                  <a:pt x="120729" y="103046"/>
                </a:lnTo>
                <a:lnTo>
                  <a:pt x="150517" y="79258"/>
                </a:lnTo>
                <a:lnTo>
                  <a:pt x="189357" y="66101"/>
                </a:lnTo>
                <a:lnTo>
                  <a:pt x="211356" y="64417"/>
                </a:lnTo>
                <a:lnTo>
                  <a:pt x="362821" y="64417"/>
                </a:lnTo>
                <a:lnTo>
                  <a:pt x="353005" y="52733"/>
                </a:lnTo>
                <a:lnTo>
                  <a:pt x="316402" y="24209"/>
                </a:lnTo>
                <a:lnTo>
                  <a:pt x="269721" y="6157"/>
                </a:lnTo>
                <a:lnTo>
                  <a:pt x="234354" y="684"/>
                </a:lnTo>
                <a:lnTo>
                  <a:pt x="215566" y="0"/>
                </a:lnTo>
                <a:close/>
              </a:path>
              <a:path extrusionOk="0" h="617220" w="894715">
                <a:moveTo>
                  <a:pt x="848774" y="64417"/>
                </a:moveTo>
                <a:lnTo>
                  <a:pt x="697288" y="64417"/>
                </a:lnTo>
                <a:lnTo>
                  <a:pt x="708472" y="64838"/>
                </a:lnTo>
                <a:lnTo>
                  <a:pt x="719287" y="66101"/>
                </a:lnTo>
                <a:lnTo>
                  <a:pt x="758232" y="79153"/>
                </a:lnTo>
                <a:lnTo>
                  <a:pt x="787072" y="105362"/>
                </a:lnTo>
                <a:lnTo>
                  <a:pt x="803387" y="145254"/>
                </a:lnTo>
                <a:lnTo>
                  <a:pt x="805462" y="170937"/>
                </a:lnTo>
                <a:lnTo>
                  <a:pt x="805019" y="183173"/>
                </a:lnTo>
                <a:lnTo>
                  <a:pt x="793730" y="231749"/>
                </a:lnTo>
                <a:lnTo>
                  <a:pt x="776441" y="266089"/>
                </a:lnTo>
                <a:lnTo>
                  <a:pt x="752285" y="300193"/>
                </a:lnTo>
                <a:lnTo>
                  <a:pt x="721918" y="334401"/>
                </a:lnTo>
                <a:lnTo>
                  <a:pt x="500949" y="557160"/>
                </a:lnTo>
                <a:lnTo>
                  <a:pt x="497440" y="562353"/>
                </a:lnTo>
                <a:lnTo>
                  <a:pt x="492949" y="573580"/>
                </a:lnTo>
                <a:lnTo>
                  <a:pt x="491826" y="579054"/>
                </a:lnTo>
                <a:lnTo>
                  <a:pt x="491826" y="610069"/>
                </a:lnTo>
                <a:lnTo>
                  <a:pt x="894329" y="610069"/>
                </a:lnTo>
                <a:lnTo>
                  <a:pt x="894329" y="557020"/>
                </a:lnTo>
                <a:lnTo>
                  <a:pt x="891943" y="550845"/>
                </a:lnTo>
                <a:lnTo>
                  <a:pt x="890119" y="549020"/>
                </a:lnTo>
                <a:lnTo>
                  <a:pt x="598346" y="549020"/>
                </a:lnTo>
                <a:lnTo>
                  <a:pt x="769942" y="373899"/>
                </a:lnTo>
                <a:lnTo>
                  <a:pt x="805071" y="336401"/>
                </a:lnTo>
                <a:lnTo>
                  <a:pt x="836096" y="298430"/>
                </a:lnTo>
                <a:lnTo>
                  <a:pt x="860542" y="258721"/>
                </a:lnTo>
                <a:lnTo>
                  <a:pt x="876857" y="215908"/>
                </a:lnTo>
                <a:lnTo>
                  <a:pt x="882541" y="167990"/>
                </a:lnTo>
                <a:lnTo>
                  <a:pt x="881672" y="148728"/>
                </a:lnTo>
                <a:lnTo>
                  <a:pt x="868647" y="97257"/>
                </a:lnTo>
                <a:lnTo>
                  <a:pt x="852121" y="68522"/>
                </a:lnTo>
                <a:lnTo>
                  <a:pt x="848774" y="64417"/>
                </a:lnTo>
                <a:close/>
              </a:path>
              <a:path extrusionOk="0" h="617220" w="894715">
                <a:moveTo>
                  <a:pt x="875944" y="538916"/>
                </a:moveTo>
                <a:lnTo>
                  <a:pt x="665711" y="538916"/>
                </a:lnTo>
                <a:lnTo>
                  <a:pt x="657632" y="539100"/>
                </a:lnTo>
                <a:lnTo>
                  <a:pt x="615293" y="544915"/>
                </a:lnTo>
                <a:lnTo>
                  <a:pt x="598346" y="549020"/>
                </a:lnTo>
                <a:lnTo>
                  <a:pt x="890119" y="549020"/>
                </a:lnTo>
                <a:lnTo>
                  <a:pt x="882400" y="541302"/>
                </a:lnTo>
                <a:lnTo>
                  <a:pt x="875944" y="538916"/>
                </a:lnTo>
                <a:close/>
              </a:path>
              <a:path extrusionOk="0" h="617220" w="894715">
                <a:moveTo>
                  <a:pt x="701077" y="0"/>
                </a:moveTo>
                <a:lnTo>
                  <a:pt x="646054" y="6394"/>
                </a:lnTo>
                <a:lnTo>
                  <a:pt x="597610" y="24945"/>
                </a:lnTo>
                <a:lnTo>
                  <a:pt x="557401" y="55181"/>
                </a:lnTo>
                <a:lnTo>
                  <a:pt x="526772" y="97257"/>
                </a:lnTo>
                <a:lnTo>
                  <a:pt x="507667" y="150070"/>
                </a:lnTo>
                <a:lnTo>
                  <a:pt x="504036" y="170095"/>
                </a:lnTo>
                <a:lnTo>
                  <a:pt x="543192" y="176831"/>
                </a:lnTo>
                <a:lnTo>
                  <a:pt x="553577" y="178235"/>
                </a:lnTo>
                <a:lnTo>
                  <a:pt x="561577" y="177393"/>
                </a:lnTo>
                <a:lnTo>
                  <a:pt x="583558" y="144833"/>
                </a:lnTo>
                <a:lnTo>
                  <a:pt x="586768" y="135571"/>
                </a:lnTo>
                <a:lnTo>
                  <a:pt x="606662" y="103046"/>
                </a:lnTo>
                <a:lnTo>
                  <a:pt x="636449" y="79258"/>
                </a:lnTo>
                <a:lnTo>
                  <a:pt x="675079" y="66101"/>
                </a:lnTo>
                <a:lnTo>
                  <a:pt x="697288" y="64417"/>
                </a:lnTo>
                <a:lnTo>
                  <a:pt x="848774" y="64417"/>
                </a:lnTo>
                <a:lnTo>
                  <a:pt x="841885" y="55970"/>
                </a:lnTo>
                <a:lnTo>
                  <a:pt x="803703" y="25366"/>
                </a:lnTo>
                <a:lnTo>
                  <a:pt x="755706" y="6394"/>
                </a:lnTo>
                <a:lnTo>
                  <a:pt x="719918" y="710"/>
                </a:lnTo>
                <a:lnTo>
                  <a:pt x="70107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5" name="Google Shape;505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504424" y="347348"/>
            <a:ext cx="5599675" cy="1190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p35"/>
          <p:cNvGrpSpPr/>
          <p:nvPr/>
        </p:nvGrpSpPr>
        <p:grpSpPr>
          <a:xfrm>
            <a:off x="17100655" y="520893"/>
            <a:ext cx="2614486" cy="1356256"/>
            <a:chOff x="17100655" y="520893"/>
            <a:chExt cx="2614486" cy="1356256"/>
          </a:xfrm>
        </p:grpSpPr>
        <p:pic>
          <p:nvPicPr>
            <p:cNvPr id="511" name="Google Shape;511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100655" y="520893"/>
              <a:ext cx="2614486" cy="13562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2" name="Google Shape;512;p35"/>
            <p:cNvSpPr/>
            <p:nvPr/>
          </p:nvSpPr>
          <p:spPr>
            <a:xfrm>
              <a:off x="17152252" y="560026"/>
              <a:ext cx="2369820" cy="1228090"/>
            </a:xfrm>
            <a:custGeom>
              <a:rect b="b" l="l" r="r" t="t"/>
              <a:pathLst>
                <a:path extrusionOk="0" h="1228089" w="2369819">
                  <a:moveTo>
                    <a:pt x="825017" y="908278"/>
                  </a:moveTo>
                  <a:lnTo>
                    <a:pt x="822960" y="895007"/>
                  </a:lnTo>
                  <a:lnTo>
                    <a:pt x="421932" y="960081"/>
                  </a:lnTo>
                  <a:lnTo>
                    <a:pt x="378815" y="708748"/>
                  </a:lnTo>
                  <a:lnTo>
                    <a:pt x="357708" y="712317"/>
                  </a:lnTo>
                  <a:lnTo>
                    <a:pt x="400799" y="963510"/>
                  </a:lnTo>
                  <a:lnTo>
                    <a:pt x="0" y="1028534"/>
                  </a:lnTo>
                  <a:lnTo>
                    <a:pt x="2057" y="1041819"/>
                  </a:lnTo>
                  <a:lnTo>
                    <a:pt x="403072" y="976757"/>
                  </a:lnTo>
                  <a:lnTo>
                    <a:pt x="446201" y="1228064"/>
                  </a:lnTo>
                  <a:lnTo>
                    <a:pt x="467309" y="1224508"/>
                  </a:lnTo>
                  <a:lnTo>
                    <a:pt x="424205" y="973328"/>
                  </a:lnTo>
                  <a:lnTo>
                    <a:pt x="825017" y="908278"/>
                  </a:lnTo>
                  <a:close/>
                </a:path>
                <a:path extrusionOk="0" h="1228089" w="2369819">
                  <a:moveTo>
                    <a:pt x="858278" y="93700"/>
                  </a:moveTo>
                  <a:lnTo>
                    <a:pt x="832688" y="35318"/>
                  </a:lnTo>
                  <a:lnTo>
                    <a:pt x="797890" y="13957"/>
                  </a:lnTo>
                  <a:lnTo>
                    <a:pt x="752690" y="1778"/>
                  </a:lnTo>
                  <a:lnTo>
                    <a:pt x="703478" y="0"/>
                  </a:lnTo>
                  <a:lnTo>
                    <a:pt x="653986" y="8026"/>
                  </a:lnTo>
                  <a:lnTo>
                    <a:pt x="608012" y="25234"/>
                  </a:lnTo>
                  <a:lnTo>
                    <a:pt x="569302" y="51041"/>
                  </a:lnTo>
                  <a:lnTo>
                    <a:pt x="543534" y="82232"/>
                  </a:lnTo>
                  <a:lnTo>
                    <a:pt x="533527" y="114515"/>
                  </a:lnTo>
                  <a:lnTo>
                    <a:pt x="538873" y="145516"/>
                  </a:lnTo>
                  <a:lnTo>
                    <a:pt x="559142" y="172872"/>
                  </a:lnTo>
                  <a:lnTo>
                    <a:pt x="593940" y="194246"/>
                  </a:lnTo>
                  <a:lnTo>
                    <a:pt x="639140" y="206425"/>
                  </a:lnTo>
                  <a:lnTo>
                    <a:pt x="688352" y="208203"/>
                  </a:lnTo>
                  <a:lnTo>
                    <a:pt x="737819" y="200190"/>
                  </a:lnTo>
                  <a:lnTo>
                    <a:pt x="783780" y="182981"/>
                  </a:lnTo>
                  <a:lnTo>
                    <a:pt x="822464" y="157213"/>
                  </a:lnTo>
                  <a:lnTo>
                    <a:pt x="848258" y="125984"/>
                  </a:lnTo>
                  <a:lnTo>
                    <a:pt x="858278" y="93700"/>
                  </a:lnTo>
                  <a:close/>
                </a:path>
                <a:path extrusionOk="0" h="1228089" w="2369819">
                  <a:moveTo>
                    <a:pt x="2369642" y="584365"/>
                  </a:moveTo>
                  <a:lnTo>
                    <a:pt x="2351455" y="521169"/>
                  </a:lnTo>
                  <a:lnTo>
                    <a:pt x="2305164" y="465658"/>
                  </a:lnTo>
                  <a:lnTo>
                    <a:pt x="2271687" y="442036"/>
                  </a:lnTo>
                  <a:lnTo>
                    <a:pt x="2231440" y="421868"/>
                  </a:lnTo>
                  <a:lnTo>
                    <a:pt x="2186140" y="406171"/>
                  </a:lnTo>
                  <a:lnTo>
                    <a:pt x="2137981" y="395541"/>
                  </a:lnTo>
                  <a:lnTo>
                    <a:pt x="2087753" y="389864"/>
                  </a:lnTo>
                  <a:lnTo>
                    <a:pt x="2036292" y="389001"/>
                  </a:lnTo>
                  <a:lnTo>
                    <a:pt x="1984375" y="392811"/>
                  </a:lnTo>
                  <a:lnTo>
                    <a:pt x="1932838" y="401180"/>
                  </a:lnTo>
                  <a:lnTo>
                    <a:pt x="1882457" y="413981"/>
                  </a:lnTo>
                  <a:lnTo>
                    <a:pt x="1834070" y="431050"/>
                  </a:lnTo>
                  <a:lnTo>
                    <a:pt x="1788477" y="452285"/>
                  </a:lnTo>
                  <a:lnTo>
                    <a:pt x="1746465" y="477545"/>
                  </a:lnTo>
                  <a:lnTo>
                    <a:pt x="1708861" y="506704"/>
                  </a:lnTo>
                  <a:lnTo>
                    <a:pt x="1677543" y="538480"/>
                  </a:lnTo>
                  <a:lnTo>
                    <a:pt x="1653768" y="571373"/>
                  </a:lnTo>
                  <a:lnTo>
                    <a:pt x="1628508" y="638479"/>
                  </a:lnTo>
                  <a:lnTo>
                    <a:pt x="1626844" y="671690"/>
                  </a:lnTo>
                  <a:lnTo>
                    <a:pt x="1632381" y="703986"/>
                  </a:lnTo>
                  <a:lnTo>
                    <a:pt x="1664716" y="763841"/>
                  </a:lnTo>
                  <a:lnTo>
                    <a:pt x="1724799" y="813993"/>
                  </a:lnTo>
                  <a:lnTo>
                    <a:pt x="1765046" y="834174"/>
                  </a:lnTo>
                  <a:lnTo>
                    <a:pt x="1810346" y="849871"/>
                  </a:lnTo>
                  <a:lnTo>
                    <a:pt x="1858518" y="860501"/>
                  </a:lnTo>
                  <a:lnTo>
                    <a:pt x="1908733" y="866178"/>
                  </a:lnTo>
                  <a:lnTo>
                    <a:pt x="1960194" y="867041"/>
                  </a:lnTo>
                  <a:lnTo>
                    <a:pt x="2012111" y="863231"/>
                  </a:lnTo>
                  <a:lnTo>
                    <a:pt x="2063648" y="854862"/>
                  </a:lnTo>
                  <a:lnTo>
                    <a:pt x="2114016" y="842073"/>
                  </a:lnTo>
                  <a:lnTo>
                    <a:pt x="2162391" y="825004"/>
                  </a:lnTo>
                  <a:lnTo>
                    <a:pt x="2207984" y="803783"/>
                  </a:lnTo>
                  <a:lnTo>
                    <a:pt x="2249982" y="778535"/>
                  </a:lnTo>
                  <a:lnTo>
                    <a:pt x="2287574" y="749388"/>
                  </a:lnTo>
                  <a:lnTo>
                    <a:pt x="2318905" y="717600"/>
                  </a:lnTo>
                  <a:lnTo>
                    <a:pt x="2342692" y="684707"/>
                  </a:lnTo>
                  <a:lnTo>
                    <a:pt x="2367965" y="617575"/>
                  </a:lnTo>
                  <a:lnTo>
                    <a:pt x="2369642" y="5843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3" name="Google Shape;513;p35"/>
          <p:cNvGrpSpPr/>
          <p:nvPr/>
        </p:nvGrpSpPr>
        <p:grpSpPr>
          <a:xfrm>
            <a:off x="6991371" y="2168868"/>
            <a:ext cx="8686668" cy="1085833"/>
            <a:chOff x="6991371" y="2168868"/>
            <a:chExt cx="8686668" cy="1085833"/>
          </a:xfrm>
        </p:grpSpPr>
        <p:pic>
          <p:nvPicPr>
            <p:cNvPr id="514" name="Google Shape;514;p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991371" y="2168868"/>
              <a:ext cx="8686668" cy="1085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5" name="Google Shape;515;p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033441" y="2168869"/>
              <a:ext cx="8602465" cy="10016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6" name="Google Shape;516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78975" y="4073967"/>
            <a:ext cx="13172298" cy="4410823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35"/>
          <p:cNvSpPr/>
          <p:nvPr/>
        </p:nvSpPr>
        <p:spPr>
          <a:xfrm>
            <a:off x="18947038" y="11536595"/>
            <a:ext cx="894080" cy="617220"/>
          </a:xfrm>
          <a:custGeom>
            <a:rect b="b" l="l" r="r" t="t"/>
            <a:pathLst>
              <a:path extrusionOk="0" h="617220" w="894080">
                <a:moveTo>
                  <a:pt x="48979" y="441237"/>
                </a:moveTo>
                <a:lnTo>
                  <a:pt x="40839" y="442220"/>
                </a:lnTo>
                <a:lnTo>
                  <a:pt x="32419" y="445868"/>
                </a:lnTo>
                <a:lnTo>
                  <a:pt x="0" y="459341"/>
                </a:lnTo>
                <a:lnTo>
                  <a:pt x="18419" y="507312"/>
                </a:lnTo>
                <a:lnTo>
                  <a:pt x="42944" y="548810"/>
                </a:lnTo>
                <a:lnTo>
                  <a:pt x="76863" y="581729"/>
                </a:lnTo>
                <a:lnTo>
                  <a:pt x="122098" y="605017"/>
                </a:lnTo>
                <a:lnTo>
                  <a:pt x="159674" y="613859"/>
                </a:lnTo>
                <a:lnTo>
                  <a:pt x="204198" y="616806"/>
                </a:lnTo>
                <a:lnTo>
                  <a:pt x="224697" y="616043"/>
                </a:lnTo>
                <a:lnTo>
                  <a:pt x="263642" y="609938"/>
                </a:lnTo>
                <a:lnTo>
                  <a:pt x="299824" y="597623"/>
                </a:lnTo>
                <a:lnTo>
                  <a:pt x="346085" y="568809"/>
                </a:lnTo>
                <a:lnTo>
                  <a:pt x="362072" y="552810"/>
                </a:lnTo>
                <a:lnTo>
                  <a:pt x="203356" y="552810"/>
                </a:lnTo>
                <a:lnTo>
                  <a:pt x="187041" y="552152"/>
                </a:lnTo>
                <a:lnTo>
                  <a:pt x="146938" y="542284"/>
                </a:lnTo>
                <a:lnTo>
                  <a:pt x="110730" y="516601"/>
                </a:lnTo>
                <a:lnTo>
                  <a:pt x="87994" y="485024"/>
                </a:lnTo>
                <a:lnTo>
                  <a:pt x="74521" y="456815"/>
                </a:lnTo>
                <a:lnTo>
                  <a:pt x="70873" y="449237"/>
                </a:lnTo>
                <a:lnTo>
                  <a:pt x="64978" y="444605"/>
                </a:lnTo>
                <a:lnTo>
                  <a:pt x="48979" y="441237"/>
                </a:lnTo>
                <a:close/>
              </a:path>
              <a:path extrusionOk="0" h="617220" w="894080">
                <a:moveTo>
                  <a:pt x="362821" y="64417"/>
                </a:moveTo>
                <a:lnTo>
                  <a:pt x="211356" y="64417"/>
                </a:lnTo>
                <a:lnTo>
                  <a:pt x="222513" y="64812"/>
                </a:lnTo>
                <a:lnTo>
                  <a:pt x="233249" y="65996"/>
                </a:lnTo>
                <a:lnTo>
                  <a:pt x="271879" y="78627"/>
                </a:lnTo>
                <a:lnTo>
                  <a:pt x="305482" y="112414"/>
                </a:lnTo>
                <a:lnTo>
                  <a:pt x="317771" y="154517"/>
                </a:lnTo>
                <a:lnTo>
                  <a:pt x="318240" y="168463"/>
                </a:lnTo>
                <a:lnTo>
                  <a:pt x="317797" y="178673"/>
                </a:lnTo>
                <a:lnTo>
                  <a:pt x="305903" y="219434"/>
                </a:lnTo>
                <a:lnTo>
                  <a:pt x="276378" y="249932"/>
                </a:lnTo>
                <a:lnTo>
                  <a:pt x="241249" y="265247"/>
                </a:lnTo>
                <a:lnTo>
                  <a:pt x="194199" y="272984"/>
                </a:lnTo>
                <a:lnTo>
                  <a:pt x="175568" y="273668"/>
                </a:lnTo>
                <a:lnTo>
                  <a:pt x="175568" y="327981"/>
                </a:lnTo>
                <a:lnTo>
                  <a:pt x="218408" y="330086"/>
                </a:lnTo>
                <a:lnTo>
                  <a:pt x="266958" y="341006"/>
                </a:lnTo>
                <a:lnTo>
                  <a:pt x="308140" y="367268"/>
                </a:lnTo>
                <a:lnTo>
                  <a:pt x="326533" y="404871"/>
                </a:lnTo>
                <a:lnTo>
                  <a:pt x="330016" y="437027"/>
                </a:lnTo>
                <a:lnTo>
                  <a:pt x="329980" y="441237"/>
                </a:lnTo>
                <a:lnTo>
                  <a:pt x="322086" y="479130"/>
                </a:lnTo>
                <a:lnTo>
                  <a:pt x="298088" y="515759"/>
                </a:lnTo>
                <a:lnTo>
                  <a:pt x="258511" y="542705"/>
                </a:lnTo>
                <a:lnTo>
                  <a:pt x="218645" y="552178"/>
                </a:lnTo>
                <a:lnTo>
                  <a:pt x="203356" y="552810"/>
                </a:lnTo>
                <a:lnTo>
                  <a:pt x="362072" y="552810"/>
                </a:lnTo>
                <a:lnTo>
                  <a:pt x="389030" y="511970"/>
                </a:lnTo>
                <a:lnTo>
                  <a:pt x="404029" y="457341"/>
                </a:lnTo>
                <a:lnTo>
                  <a:pt x="405029" y="437027"/>
                </a:lnTo>
                <a:lnTo>
                  <a:pt x="403160" y="410607"/>
                </a:lnTo>
                <a:lnTo>
                  <a:pt x="388214" y="364715"/>
                </a:lnTo>
                <a:lnTo>
                  <a:pt x="358558" y="328086"/>
                </a:lnTo>
                <a:lnTo>
                  <a:pt x="314350" y="301982"/>
                </a:lnTo>
                <a:lnTo>
                  <a:pt x="286720" y="293035"/>
                </a:lnTo>
                <a:lnTo>
                  <a:pt x="298430" y="288983"/>
                </a:lnTo>
                <a:lnTo>
                  <a:pt x="339401" y="267458"/>
                </a:lnTo>
                <a:lnTo>
                  <a:pt x="369452" y="236275"/>
                </a:lnTo>
                <a:lnTo>
                  <a:pt x="387293" y="194146"/>
                </a:lnTo>
                <a:lnTo>
                  <a:pt x="391556" y="154517"/>
                </a:lnTo>
                <a:lnTo>
                  <a:pt x="390740" y="137439"/>
                </a:lnTo>
                <a:lnTo>
                  <a:pt x="388293" y="121150"/>
                </a:lnTo>
                <a:lnTo>
                  <a:pt x="384214" y="105651"/>
                </a:lnTo>
                <a:lnTo>
                  <a:pt x="378504" y="90942"/>
                </a:lnTo>
                <a:lnTo>
                  <a:pt x="371320" y="77153"/>
                </a:lnTo>
                <a:lnTo>
                  <a:pt x="362821" y="64417"/>
                </a:lnTo>
                <a:close/>
              </a:path>
              <a:path extrusionOk="0" h="617220" w="894080">
                <a:moveTo>
                  <a:pt x="215566" y="0"/>
                </a:moveTo>
                <a:lnTo>
                  <a:pt x="160306" y="6394"/>
                </a:lnTo>
                <a:lnTo>
                  <a:pt x="111677" y="24945"/>
                </a:lnTo>
                <a:lnTo>
                  <a:pt x="71495" y="55181"/>
                </a:lnTo>
                <a:lnTo>
                  <a:pt x="41260" y="97257"/>
                </a:lnTo>
                <a:lnTo>
                  <a:pt x="22156" y="150070"/>
                </a:lnTo>
                <a:lnTo>
                  <a:pt x="18525" y="170095"/>
                </a:lnTo>
                <a:lnTo>
                  <a:pt x="57680" y="176831"/>
                </a:lnTo>
                <a:lnTo>
                  <a:pt x="68066" y="178235"/>
                </a:lnTo>
                <a:lnTo>
                  <a:pt x="75925" y="177393"/>
                </a:lnTo>
                <a:lnTo>
                  <a:pt x="97625" y="144833"/>
                </a:lnTo>
                <a:lnTo>
                  <a:pt x="100836" y="135571"/>
                </a:lnTo>
                <a:lnTo>
                  <a:pt x="120729" y="103046"/>
                </a:lnTo>
                <a:lnTo>
                  <a:pt x="150517" y="79258"/>
                </a:lnTo>
                <a:lnTo>
                  <a:pt x="189357" y="66101"/>
                </a:lnTo>
                <a:lnTo>
                  <a:pt x="211356" y="64417"/>
                </a:lnTo>
                <a:lnTo>
                  <a:pt x="362821" y="64417"/>
                </a:lnTo>
                <a:lnTo>
                  <a:pt x="353005" y="52733"/>
                </a:lnTo>
                <a:lnTo>
                  <a:pt x="316402" y="24209"/>
                </a:lnTo>
                <a:lnTo>
                  <a:pt x="269721" y="6157"/>
                </a:lnTo>
                <a:lnTo>
                  <a:pt x="234354" y="684"/>
                </a:lnTo>
                <a:lnTo>
                  <a:pt x="215566" y="0"/>
                </a:lnTo>
                <a:close/>
              </a:path>
              <a:path extrusionOk="0" h="617220" w="894080">
                <a:moveTo>
                  <a:pt x="537438" y="441237"/>
                </a:moveTo>
                <a:lnTo>
                  <a:pt x="529298" y="442220"/>
                </a:lnTo>
                <a:lnTo>
                  <a:pt x="520877" y="445868"/>
                </a:lnTo>
                <a:lnTo>
                  <a:pt x="488458" y="459341"/>
                </a:lnTo>
                <a:lnTo>
                  <a:pt x="506878" y="507312"/>
                </a:lnTo>
                <a:lnTo>
                  <a:pt x="531403" y="548810"/>
                </a:lnTo>
                <a:lnTo>
                  <a:pt x="565322" y="581729"/>
                </a:lnTo>
                <a:lnTo>
                  <a:pt x="610556" y="605017"/>
                </a:lnTo>
                <a:lnTo>
                  <a:pt x="648133" y="613859"/>
                </a:lnTo>
                <a:lnTo>
                  <a:pt x="692657" y="616806"/>
                </a:lnTo>
                <a:lnTo>
                  <a:pt x="713156" y="616043"/>
                </a:lnTo>
                <a:lnTo>
                  <a:pt x="752101" y="609938"/>
                </a:lnTo>
                <a:lnTo>
                  <a:pt x="788283" y="597623"/>
                </a:lnTo>
                <a:lnTo>
                  <a:pt x="834543" y="568809"/>
                </a:lnTo>
                <a:lnTo>
                  <a:pt x="850530" y="552810"/>
                </a:lnTo>
                <a:lnTo>
                  <a:pt x="691815" y="552810"/>
                </a:lnTo>
                <a:lnTo>
                  <a:pt x="675500" y="552152"/>
                </a:lnTo>
                <a:lnTo>
                  <a:pt x="635397" y="542284"/>
                </a:lnTo>
                <a:lnTo>
                  <a:pt x="599188" y="516601"/>
                </a:lnTo>
                <a:lnTo>
                  <a:pt x="576453" y="485024"/>
                </a:lnTo>
                <a:lnTo>
                  <a:pt x="562980" y="456815"/>
                </a:lnTo>
                <a:lnTo>
                  <a:pt x="559331" y="449237"/>
                </a:lnTo>
                <a:lnTo>
                  <a:pt x="553437" y="444605"/>
                </a:lnTo>
                <a:lnTo>
                  <a:pt x="537438" y="441237"/>
                </a:lnTo>
                <a:close/>
              </a:path>
              <a:path extrusionOk="0" h="617220" w="894080">
                <a:moveTo>
                  <a:pt x="851279" y="64417"/>
                </a:moveTo>
                <a:lnTo>
                  <a:pt x="699814" y="64417"/>
                </a:lnTo>
                <a:lnTo>
                  <a:pt x="710971" y="64812"/>
                </a:lnTo>
                <a:lnTo>
                  <a:pt x="721708" y="65996"/>
                </a:lnTo>
                <a:lnTo>
                  <a:pt x="760337" y="78627"/>
                </a:lnTo>
                <a:lnTo>
                  <a:pt x="793940" y="112414"/>
                </a:lnTo>
                <a:lnTo>
                  <a:pt x="806229" y="154517"/>
                </a:lnTo>
                <a:lnTo>
                  <a:pt x="806698" y="168463"/>
                </a:lnTo>
                <a:lnTo>
                  <a:pt x="806255" y="178673"/>
                </a:lnTo>
                <a:lnTo>
                  <a:pt x="794361" y="219434"/>
                </a:lnTo>
                <a:lnTo>
                  <a:pt x="764837" y="249932"/>
                </a:lnTo>
                <a:lnTo>
                  <a:pt x="729707" y="265247"/>
                </a:lnTo>
                <a:lnTo>
                  <a:pt x="682657" y="272984"/>
                </a:lnTo>
                <a:lnTo>
                  <a:pt x="664027" y="273668"/>
                </a:lnTo>
                <a:lnTo>
                  <a:pt x="664027" y="327981"/>
                </a:lnTo>
                <a:lnTo>
                  <a:pt x="706866" y="330086"/>
                </a:lnTo>
                <a:lnTo>
                  <a:pt x="755416" y="341006"/>
                </a:lnTo>
                <a:lnTo>
                  <a:pt x="796598" y="367268"/>
                </a:lnTo>
                <a:lnTo>
                  <a:pt x="814992" y="404871"/>
                </a:lnTo>
                <a:lnTo>
                  <a:pt x="818475" y="437027"/>
                </a:lnTo>
                <a:lnTo>
                  <a:pt x="818438" y="441237"/>
                </a:lnTo>
                <a:lnTo>
                  <a:pt x="810545" y="479130"/>
                </a:lnTo>
                <a:lnTo>
                  <a:pt x="786546" y="515759"/>
                </a:lnTo>
                <a:lnTo>
                  <a:pt x="746969" y="542705"/>
                </a:lnTo>
                <a:lnTo>
                  <a:pt x="707103" y="552178"/>
                </a:lnTo>
                <a:lnTo>
                  <a:pt x="691815" y="552810"/>
                </a:lnTo>
                <a:lnTo>
                  <a:pt x="850530" y="552810"/>
                </a:lnTo>
                <a:lnTo>
                  <a:pt x="877488" y="511970"/>
                </a:lnTo>
                <a:lnTo>
                  <a:pt x="892487" y="457341"/>
                </a:lnTo>
                <a:lnTo>
                  <a:pt x="893487" y="437027"/>
                </a:lnTo>
                <a:lnTo>
                  <a:pt x="891619" y="410607"/>
                </a:lnTo>
                <a:lnTo>
                  <a:pt x="876672" y="364715"/>
                </a:lnTo>
                <a:lnTo>
                  <a:pt x="847016" y="328086"/>
                </a:lnTo>
                <a:lnTo>
                  <a:pt x="802808" y="301982"/>
                </a:lnTo>
                <a:lnTo>
                  <a:pt x="775178" y="293035"/>
                </a:lnTo>
                <a:lnTo>
                  <a:pt x="786888" y="288983"/>
                </a:lnTo>
                <a:lnTo>
                  <a:pt x="827859" y="267458"/>
                </a:lnTo>
                <a:lnTo>
                  <a:pt x="857910" y="236275"/>
                </a:lnTo>
                <a:lnTo>
                  <a:pt x="875751" y="194146"/>
                </a:lnTo>
                <a:lnTo>
                  <a:pt x="880014" y="154517"/>
                </a:lnTo>
                <a:lnTo>
                  <a:pt x="879199" y="137439"/>
                </a:lnTo>
                <a:lnTo>
                  <a:pt x="876751" y="121150"/>
                </a:lnTo>
                <a:lnTo>
                  <a:pt x="872673" y="105651"/>
                </a:lnTo>
                <a:lnTo>
                  <a:pt x="866962" y="90942"/>
                </a:lnTo>
                <a:lnTo>
                  <a:pt x="859779" y="77153"/>
                </a:lnTo>
                <a:lnTo>
                  <a:pt x="851279" y="64417"/>
                </a:lnTo>
                <a:close/>
              </a:path>
              <a:path extrusionOk="0" h="617220" w="894080">
                <a:moveTo>
                  <a:pt x="704024" y="0"/>
                </a:moveTo>
                <a:lnTo>
                  <a:pt x="648765" y="6394"/>
                </a:lnTo>
                <a:lnTo>
                  <a:pt x="600136" y="24945"/>
                </a:lnTo>
                <a:lnTo>
                  <a:pt x="559954" y="55181"/>
                </a:lnTo>
                <a:lnTo>
                  <a:pt x="529719" y="97257"/>
                </a:lnTo>
                <a:lnTo>
                  <a:pt x="510615" y="150070"/>
                </a:lnTo>
                <a:lnTo>
                  <a:pt x="506983" y="170095"/>
                </a:lnTo>
                <a:lnTo>
                  <a:pt x="546139" y="176831"/>
                </a:lnTo>
                <a:lnTo>
                  <a:pt x="556524" y="178235"/>
                </a:lnTo>
                <a:lnTo>
                  <a:pt x="564384" y="177393"/>
                </a:lnTo>
                <a:lnTo>
                  <a:pt x="586084" y="144833"/>
                </a:lnTo>
                <a:lnTo>
                  <a:pt x="589294" y="135571"/>
                </a:lnTo>
                <a:lnTo>
                  <a:pt x="609188" y="103046"/>
                </a:lnTo>
                <a:lnTo>
                  <a:pt x="638976" y="79258"/>
                </a:lnTo>
                <a:lnTo>
                  <a:pt x="677816" y="66101"/>
                </a:lnTo>
                <a:lnTo>
                  <a:pt x="699814" y="64417"/>
                </a:lnTo>
                <a:lnTo>
                  <a:pt x="851279" y="64417"/>
                </a:lnTo>
                <a:lnTo>
                  <a:pt x="841464" y="52733"/>
                </a:lnTo>
                <a:lnTo>
                  <a:pt x="804861" y="24209"/>
                </a:lnTo>
                <a:lnTo>
                  <a:pt x="758179" y="6157"/>
                </a:lnTo>
                <a:lnTo>
                  <a:pt x="722813" y="684"/>
                </a:lnTo>
                <a:lnTo>
                  <a:pt x="7040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8" name="Google Shape;518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515759"/>
            <a:ext cx="5894395" cy="1190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" name="Google Shape;523;p36"/>
          <p:cNvGrpSpPr/>
          <p:nvPr/>
        </p:nvGrpSpPr>
        <p:grpSpPr>
          <a:xfrm>
            <a:off x="0" y="360939"/>
            <a:ext cx="2263026" cy="1221192"/>
            <a:chOff x="0" y="360939"/>
            <a:chExt cx="2263026" cy="1221192"/>
          </a:xfrm>
        </p:grpSpPr>
        <p:pic>
          <p:nvPicPr>
            <p:cNvPr id="524" name="Google Shape;524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360939"/>
              <a:ext cx="2263026" cy="12211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5" name="Google Shape;525;p36"/>
            <p:cNvSpPr/>
            <p:nvPr/>
          </p:nvSpPr>
          <p:spPr>
            <a:xfrm>
              <a:off x="89928" y="396450"/>
              <a:ext cx="2121535" cy="1096645"/>
            </a:xfrm>
            <a:custGeom>
              <a:rect b="b" l="l" r="r" t="t"/>
              <a:pathLst>
                <a:path extrusionOk="0" h="1096645" w="2121535">
                  <a:moveTo>
                    <a:pt x="665035" y="584669"/>
                  </a:moveTo>
                  <a:lnTo>
                    <a:pt x="644690" y="518782"/>
                  </a:lnTo>
                  <a:lnTo>
                    <a:pt x="622465" y="486397"/>
                  </a:lnTo>
                  <a:lnTo>
                    <a:pt x="592061" y="455193"/>
                  </a:lnTo>
                  <a:lnTo>
                    <a:pt x="554863" y="426834"/>
                  </a:lnTo>
                  <a:lnTo>
                    <a:pt x="512965" y="402717"/>
                  </a:lnTo>
                  <a:lnTo>
                    <a:pt x="467334" y="382981"/>
                  </a:lnTo>
                  <a:lnTo>
                    <a:pt x="418934" y="367804"/>
                  </a:lnTo>
                  <a:lnTo>
                    <a:pt x="368719" y="357327"/>
                  </a:lnTo>
                  <a:lnTo>
                    <a:pt x="317665" y="351701"/>
                  </a:lnTo>
                  <a:lnTo>
                    <a:pt x="266712" y="351091"/>
                  </a:lnTo>
                  <a:lnTo>
                    <a:pt x="216839" y="355625"/>
                  </a:lnTo>
                  <a:lnTo>
                    <a:pt x="168998" y="365480"/>
                  </a:lnTo>
                  <a:lnTo>
                    <a:pt x="124155" y="380809"/>
                  </a:lnTo>
                  <a:lnTo>
                    <a:pt x="84772" y="400939"/>
                  </a:lnTo>
                  <a:lnTo>
                    <a:pt x="52730" y="424700"/>
                  </a:lnTo>
                  <a:lnTo>
                    <a:pt x="11061" y="480758"/>
                  </a:lnTo>
                  <a:lnTo>
                    <a:pt x="0" y="544144"/>
                  </a:lnTo>
                  <a:lnTo>
                    <a:pt x="6197" y="577088"/>
                  </a:lnTo>
                  <a:lnTo>
                    <a:pt x="42608" y="642454"/>
                  </a:lnTo>
                  <a:lnTo>
                    <a:pt x="73012" y="673671"/>
                  </a:lnTo>
                  <a:lnTo>
                    <a:pt x="110197" y="702017"/>
                  </a:lnTo>
                  <a:lnTo>
                    <a:pt x="152082" y="726122"/>
                  </a:lnTo>
                  <a:lnTo>
                    <a:pt x="197700" y="745845"/>
                  </a:lnTo>
                  <a:lnTo>
                    <a:pt x="246100" y="761009"/>
                  </a:lnTo>
                  <a:lnTo>
                    <a:pt x="296316" y="771486"/>
                  </a:lnTo>
                  <a:lnTo>
                    <a:pt x="347370" y="777113"/>
                  </a:lnTo>
                  <a:lnTo>
                    <a:pt x="398322" y="777722"/>
                  </a:lnTo>
                  <a:lnTo>
                    <a:pt x="448195" y="773188"/>
                  </a:lnTo>
                  <a:lnTo>
                    <a:pt x="496023" y="763333"/>
                  </a:lnTo>
                  <a:lnTo>
                    <a:pt x="540867" y="748004"/>
                  </a:lnTo>
                  <a:lnTo>
                    <a:pt x="580250" y="727875"/>
                  </a:lnTo>
                  <a:lnTo>
                    <a:pt x="612292" y="704113"/>
                  </a:lnTo>
                  <a:lnTo>
                    <a:pt x="653961" y="648055"/>
                  </a:lnTo>
                  <a:lnTo>
                    <a:pt x="665035" y="584669"/>
                  </a:lnTo>
                  <a:close/>
                </a:path>
                <a:path extrusionOk="0" h="1096645" w="2121535">
                  <a:moveTo>
                    <a:pt x="1645170" y="115557"/>
                  </a:moveTo>
                  <a:lnTo>
                    <a:pt x="1614030" y="44805"/>
                  </a:lnTo>
                  <a:lnTo>
                    <a:pt x="1569618" y="17297"/>
                  </a:lnTo>
                  <a:lnTo>
                    <a:pt x="1516316" y="2006"/>
                  </a:lnTo>
                  <a:lnTo>
                    <a:pt x="1460703" y="0"/>
                  </a:lnTo>
                  <a:lnTo>
                    <a:pt x="1409369" y="12280"/>
                  </a:lnTo>
                  <a:lnTo>
                    <a:pt x="1372349" y="37185"/>
                  </a:lnTo>
                  <a:lnTo>
                    <a:pt x="1355775" y="69583"/>
                  </a:lnTo>
                  <a:lnTo>
                    <a:pt x="1360411" y="105359"/>
                  </a:lnTo>
                  <a:lnTo>
                    <a:pt x="1386967" y="140385"/>
                  </a:lnTo>
                  <a:lnTo>
                    <a:pt x="1431353" y="167868"/>
                  </a:lnTo>
                  <a:lnTo>
                    <a:pt x="1484630" y="183134"/>
                  </a:lnTo>
                  <a:lnTo>
                    <a:pt x="1540243" y="185140"/>
                  </a:lnTo>
                  <a:lnTo>
                    <a:pt x="1591576" y="172847"/>
                  </a:lnTo>
                  <a:lnTo>
                    <a:pt x="1628597" y="147942"/>
                  </a:lnTo>
                  <a:lnTo>
                    <a:pt x="1645170" y="115557"/>
                  </a:lnTo>
                  <a:close/>
                </a:path>
                <a:path extrusionOk="0" h="1096645" w="2121535">
                  <a:moveTo>
                    <a:pt x="2121446" y="916139"/>
                  </a:moveTo>
                  <a:lnTo>
                    <a:pt x="1763750" y="859320"/>
                  </a:lnTo>
                  <a:lnTo>
                    <a:pt x="1802904" y="635444"/>
                  </a:lnTo>
                  <a:lnTo>
                    <a:pt x="1781810" y="631875"/>
                  </a:lnTo>
                  <a:lnTo>
                    <a:pt x="1742617" y="855954"/>
                  </a:lnTo>
                  <a:lnTo>
                    <a:pt x="1384592" y="799071"/>
                  </a:lnTo>
                  <a:lnTo>
                    <a:pt x="1382623" y="812355"/>
                  </a:lnTo>
                  <a:lnTo>
                    <a:pt x="1740306" y="869188"/>
                  </a:lnTo>
                  <a:lnTo>
                    <a:pt x="1701165" y="1093050"/>
                  </a:lnTo>
                  <a:lnTo>
                    <a:pt x="1722259" y="1096632"/>
                  </a:lnTo>
                  <a:lnTo>
                    <a:pt x="1761439" y="872553"/>
                  </a:lnTo>
                  <a:lnTo>
                    <a:pt x="2119477" y="929424"/>
                  </a:lnTo>
                  <a:lnTo>
                    <a:pt x="2121446" y="9161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6" name="Google Shape;526;p36"/>
          <p:cNvGrpSpPr/>
          <p:nvPr/>
        </p:nvGrpSpPr>
        <p:grpSpPr>
          <a:xfrm>
            <a:off x="1127237" y="2074507"/>
            <a:ext cx="8686668" cy="1085833"/>
            <a:chOff x="1127237" y="1741970"/>
            <a:chExt cx="8686668" cy="1085833"/>
          </a:xfrm>
        </p:grpSpPr>
        <p:pic>
          <p:nvPicPr>
            <p:cNvPr id="527" name="Google Shape;527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27237" y="1741970"/>
              <a:ext cx="8686668" cy="1085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8" name="Google Shape;528;p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69307" y="1741971"/>
              <a:ext cx="8602465" cy="10016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9" name="Google Shape;529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4908" y="3652735"/>
            <a:ext cx="12690488" cy="6313319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36"/>
          <p:cNvSpPr/>
          <p:nvPr/>
        </p:nvSpPr>
        <p:spPr>
          <a:xfrm>
            <a:off x="320320" y="11536595"/>
            <a:ext cx="916940" cy="617220"/>
          </a:xfrm>
          <a:custGeom>
            <a:rect b="b" l="l" r="r" t="t"/>
            <a:pathLst>
              <a:path extrusionOk="0" h="617220" w="916940">
                <a:moveTo>
                  <a:pt x="48979" y="441237"/>
                </a:moveTo>
                <a:lnTo>
                  <a:pt x="40839" y="442220"/>
                </a:lnTo>
                <a:lnTo>
                  <a:pt x="32419" y="445868"/>
                </a:lnTo>
                <a:lnTo>
                  <a:pt x="0" y="459341"/>
                </a:lnTo>
                <a:lnTo>
                  <a:pt x="18419" y="507312"/>
                </a:lnTo>
                <a:lnTo>
                  <a:pt x="42944" y="548810"/>
                </a:lnTo>
                <a:lnTo>
                  <a:pt x="76863" y="581729"/>
                </a:lnTo>
                <a:lnTo>
                  <a:pt x="122098" y="605017"/>
                </a:lnTo>
                <a:lnTo>
                  <a:pt x="159674" y="613859"/>
                </a:lnTo>
                <a:lnTo>
                  <a:pt x="204198" y="616806"/>
                </a:lnTo>
                <a:lnTo>
                  <a:pt x="224697" y="616043"/>
                </a:lnTo>
                <a:lnTo>
                  <a:pt x="263642" y="609938"/>
                </a:lnTo>
                <a:lnTo>
                  <a:pt x="299824" y="597623"/>
                </a:lnTo>
                <a:lnTo>
                  <a:pt x="346085" y="568809"/>
                </a:lnTo>
                <a:lnTo>
                  <a:pt x="362072" y="552810"/>
                </a:lnTo>
                <a:lnTo>
                  <a:pt x="203356" y="552810"/>
                </a:lnTo>
                <a:lnTo>
                  <a:pt x="187041" y="552152"/>
                </a:lnTo>
                <a:lnTo>
                  <a:pt x="146938" y="542284"/>
                </a:lnTo>
                <a:lnTo>
                  <a:pt x="110730" y="516601"/>
                </a:lnTo>
                <a:lnTo>
                  <a:pt x="87994" y="485024"/>
                </a:lnTo>
                <a:lnTo>
                  <a:pt x="74521" y="456815"/>
                </a:lnTo>
                <a:lnTo>
                  <a:pt x="70873" y="449237"/>
                </a:lnTo>
                <a:lnTo>
                  <a:pt x="64978" y="444605"/>
                </a:lnTo>
                <a:lnTo>
                  <a:pt x="48979" y="441237"/>
                </a:lnTo>
                <a:close/>
              </a:path>
              <a:path extrusionOk="0" h="617220" w="916940">
                <a:moveTo>
                  <a:pt x="362821" y="64417"/>
                </a:moveTo>
                <a:lnTo>
                  <a:pt x="211356" y="64417"/>
                </a:lnTo>
                <a:lnTo>
                  <a:pt x="222513" y="64812"/>
                </a:lnTo>
                <a:lnTo>
                  <a:pt x="233249" y="65996"/>
                </a:lnTo>
                <a:lnTo>
                  <a:pt x="271879" y="78627"/>
                </a:lnTo>
                <a:lnTo>
                  <a:pt x="305482" y="112414"/>
                </a:lnTo>
                <a:lnTo>
                  <a:pt x="317771" y="154517"/>
                </a:lnTo>
                <a:lnTo>
                  <a:pt x="318240" y="168463"/>
                </a:lnTo>
                <a:lnTo>
                  <a:pt x="317797" y="178673"/>
                </a:lnTo>
                <a:lnTo>
                  <a:pt x="305903" y="219434"/>
                </a:lnTo>
                <a:lnTo>
                  <a:pt x="276378" y="249932"/>
                </a:lnTo>
                <a:lnTo>
                  <a:pt x="241249" y="265247"/>
                </a:lnTo>
                <a:lnTo>
                  <a:pt x="194199" y="272984"/>
                </a:lnTo>
                <a:lnTo>
                  <a:pt x="175568" y="273668"/>
                </a:lnTo>
                <a:lnTo>
                  <a:pt x="175568" y="327981"/>
                </a:lnTo>
                <a:lnTo>
                  <a:pt x="218408" y="330086"/>
                </a:lnTo>
                <a:lnTo>
                  <a:pt x="266958" y="341006"/>
                </a:lnTo>
                <a:lnTo>
                  <a:pt x="308140" y="367268"/>
                </a:lnTo>
                <a:lnTo>
                  <a:pt x="326533" y="404871"/>
                </a:lnTo>
                <a:lnTo>
                  <a:pt x="330016" y="437027"/>
                </a:lnTo>
                <a:lnTo>
                  <a:pt x="329980" y="441237"/>
                </a:lnTo>
                <a:lnTo>
                  <a:pt x="322086" y="479130"/>
                </a:lnTo>
                <a:lnTo>
                  <a:pt x="298088" y="515759"/>
                </a:lnTo>
                <a:lnTo>
                  <a:pt x="258511" y="542705"/>
                </a:lnTo>
                <a:lnTo>
                  <a:pt x="218645" y="552178"/>
                </a:lnTo>
                <a:lnTo>
                  <a:pt x="203356" y="552810"/>
                </a:lnTo>
                <a:lnTo>
                  <a:pt x="362072" y="552810"/>
                </a:lnTo>
                <a:lnTo>
                  <a:pt x="389030" y="511970"/>
                </a:lnTo>
                <a:lnTo>
                  <a:pt x="404029" y="457341"/>
                </a:lnTo>
                <a:lnTo>
                  <a:pt x="405029" y="437027"/>
                </a:lnTo>
                <a:lnTo>
                  <a:pt x="403160" y="410607"/>
                </a:lnTo>
                <a:lnTo>
                  <a:pt x="388214" y="364715"/>
                </a:lnTo>
                <a:lnTo>
                  <a:pt x="358558" y="328086"/>
                </a:lnTo>
                <a:lnTo>
                  <a:pt x="314350" y="301982"/>
                </a:lnTo>
                <a:lnTo>
                  <a:pt x="286720" y="293035"/>
                </a:lnTo>
                <a:lnTo>
                  <a:pt x="298430" y="288983"/>
                </a:lnTo>
                <a:lnTo>
                  <a:pt x="339401" y="267458"/>
                </a:lnTo>
                <a:lnTo>
                  <a:pt x="369452" y="236275"/>
                </a:lnTo>
                <a:lnTo>
                  <a:pt x="387293" y="194146"/>
                </a:lnTo>
                <a:lnTo>
                  <a:pt x="391556" y="154517"/>
                </a:lnTo>
                <a:lnTo>
                  <a:pt x="390740" y="137439"/>
                </a:lnTo>
                <a:lnTo>
                  <a:pt x="388293" y="121150"/>
                </a:lnTo>
                <a:lnTo>
                  <a:pt x="384214" y="105651"/>
                </a:lnTo>
                <a:lnTo>
                  <a:pt x="378504" y="90942"/>
                </a:lnTo>
                <a:lnTo>
                  <a:pt x="371320" y="77153"/>
                </a:lnTo>
                <a:lnTo>
                  <a:pt x="362821" y="64417"/>
                </a:lnTo>
                <a:close/>
              </a:path>
              <a:path extrusionOk="0" h="617220" w="916940">
                <a:moveTo>
                  <a:pt x="215566" y="0"/>
                </a:moveTo>
                <a:lnTo>
                  <a:pt x="160306" y="6394"/>
                </a:lnTo>
                <a:lnTo>
                  <a:pt x="111677" y="24945"/>
                </a:lnTo>
                <a:lnTo>
                  <a:pt x="71495" y="55181"/>
                </a:lnTo>
                <a:lnTo>
                  <a:pt x="41260" y="97257"/>
                </a:lnTo>
                <a:lnTo>
                  <a:pt x="22156" y="150070"/>
                </a:lnTo>
                <a:lnTo>
                  <a:pt x="18525" y="170095"/>
                </a:lnTo>
                <a:lnTo>
                  <a:pt x="57680" y="176831"/>
                </a:lnTo>
                <a:lnTo>
                  <a:pt x="68066" y="178235"/>
                </a:lnTo>
                <a:lnTo>
                  <a:pt x="75925" y="177393"/>
                </a:lnTo>
                <a:lnTo>
                  <a:pt x="97625" y="144833"/>
                </a:lnTo>
                <a:lnTo>
                  <a:pt x="100836" y="135571"/>
                </a:lnTo>
                <a:lnTo>
                  <a:pt x="120729" y="103046"/>
                </a:lnTo>
                <a:lnTo>
                  <a:pt x="150517" y="79258"/>
                </a:lnTo>
                <a:lnTo>
                  <a:pt x="189357" y="66101"/>
                </a:lnTo>
                <a:lnTo>
                  <a:pt x="211356" y="64417"/>
                </a:lnTo>
                <a:lnTo>
                  <a:pt x="362821" y="64417"/>
                </a:lnTo>
                <a:lnTo>
                  <a:pt x="353005" y="52733"/>
                </a:lnTo>
                <a:lnTo>
                  <a:pt x="316402" y="24209"/>
                </a:lnTo>
                <a:lnTo>
                  <a:pt x="269721" y="6157"/>
                </a:lnTo>
                <a:lnTo>
                  <a:pt x="234354" y="684"/>
                </a:lnTo>
                <a:lnTo>
                  <a:pt x="215566" y="0"/>
                </a:lnTo>
                <a:close/>
              </a:path>
              <a:path extrusionOk="0" h="617220" w="916940">
                <a:moveTo>
                  <a:pt x="825281" y="451342"/>
                </a:moveTo>
                <a:lnTo>
                  <a:pt x="759600" y="451342"/>
                </a:lnTo>
                <a:lnTo>
                  <a:pt x="759600" y="610069"/>
                </a:lnTo>
                <a:lnTo>
                  <a:pt x="825281" y="610069"/>
                </a:lnTo>
                <a:lnTo>
                  <a:pt x="825281" y="451342"/>
                </a:lnTo>
                <a:close/>
              </a:path>
              <a:path extrusionOk="0" h="617220" w="916940">
                <a:moveTo>
                  <a:pt x="825281" y="6736"/>
                </a:moveTo>
                <a:lnTo>
                  <a:pt x="755390" y="6736"/>
                </a:lnTo>
                <a:lnTo>
                  <a:pt x="461933" y="396187"/>
                </a:lnTo>
                <a:lnTo>
                  <a:pt x="469512" y="434501"/>
                </a:lnTo>
                <a:lnTo>
                  <a:pt x="486213" y="451342"/>
                </a:lnTo>
                <a:lnTo>
                  <a:pt x="905837" y="451342"/>
                </a:lnTo>
                <a:lnTo>
                  <a:pt x="909907" y="449798"/>
                </a:lnTo>
                <a:lnTo>
                  <a:pt x="912434" y="446711"/>
                </a:lnTo>
                <a:lnTo>
                  <a:pt x="915240" y="443623"/>
                </a:lnTo>
                <a:lnTo>
                  <a:pt x="916644" y="439834"/>
                </a:lnTo>
                <a:lnTo>
                  <a:pt x="916644" y="392398"/>
                </a:lnTo>
                <a:lnTo>
                  <a:pt x="543192" y="392398"/>
                </a:lnTo>
                <a:lnTo>
                  <a:pt x="762969" y="93047"/>
                </a:lnTo>
                <a:lnTo>
                  <a:pt x="825281" y="93047"/>
                </a:lnTo>
                <a:lnTo>
                  <a:pt x="825281" y="6736"/>
                </a:lnTo>
                <a:close/>
              </a:path>
              <a:path extrusionOk="0" h="617220" w="916940">
                <a:moveTo>
                  <a:pt x="825281" y="93047"/>
                </a:moveTo>
                <a:lnTo>
                  <a:pt x="762969" y="93047"/>
                </a:lnTo>
                <a:lnTo>
                  <a:pt x="762179" y="99757"/>
                </a:lnTo>
                <a:lnTo>
                  <a:pt x="759600" y="136272"/>
                </a:lnTo>
                <a:lnTo>
                  <a:pt x="759600" y="392398"/>
                </a:lnTo>
                <a:lnTo>
                  <a:pt x="825281" y="392398"/>
                </a:lnTo>
                <a:lnTo>
                  <a:pt x="825281" y="930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1" name="Google Shape;531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125499" y="347348"/>
            <a:ext cx="5978600" cy="1190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oogle Shape;536;p37"/>
          <p:cNvGrpSpPr/>
          <p:nvPr/>
        </p:nvGrpSpPr>
        <p:grpSpPr>
          <a:xfrm>
            <a:off x="17100655" y="520893"/>
            <a:ext cx="2614486" cy="1356256"/>
            <a:chOff x="17100655" y="520893"/>
            <a:chExt cx="2614486" cy="1356256"/>
          </a:xfrm>
        </p:grpSpPr>
        <p:pic>
          <p:nvPicPr>
            <p:cNvPr id="537" name="Google Shape;537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100655" y="520893"/>
              <a:ext cx="2614486" cy="13562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8" name="Google Shape;538;p37"/>
            <p:cNvSpPr/>
            <p:nvPr/>
          </p:nvSpPr>
          <p:spPr>
            <a:xfrm>
              <a:off x="17152252" y="560026"/>
              <a:ext cx="2369820" cy="1228090"/>
            </a:xfrm>
            <a:custGeom>
              <a:rect b="b" l="l" r="r" t="t"/>
              <a:pathLst>
                <a:path extrusionOk="0" h="1228089" w="2369819">
                  <a:moveTo>
                    <a:pt x="825017" y="908278"/>
                  </a:moveTo>
                  <a:lnTo>
                    <a:pt x="822960" y="895007"/>
                  </a:lnTo>
                  <a:lnTo>
                    <a:pt x="421932" y="960081"/>
                  </a:lnTo>
                  <a:lnTo>
                    <a:pt x="378815" y="708748"/>
                  </a:lnTo>
                  <a:lnTo>
                    <a:pt x="357708" y="712317"/>
                  </a:lnTo>
                  <a:lnTo>
                    <a:pt x="400799" y="963510"/>
                  </a:lnTo>
                  <a:lnTo>
                    <a:pt x="0" y="1028534"/>
                  </a:lnTo>
                  <a:lnTo>
                    <a:pt x="2057" y="1041819"/>
                  </a:lnTo>
                  <a:lnTo>
                    <a:pt x="403072" y="976757"/>
                  </a:lnTo>
                  <a:lnTo>
                    <a:pt x="446201" y="1228064"/>
                  </a:lnTo>
                  <a:lnTo>
                    <a:pt x="467309" y="1224508"/>
                  </a:lnTo>
                  <a:lnTo>
                    <a:pt x="424205" y="973328"/>
                  </a:lnTo>
                  <a:lnTo>
                    <a:pt x="825017" y="908278"/>
                  </a:lnTo>
                  <a:close/>
                </a:path>
                <a:path extrusionOk="0" h="1228089" w="2369819">
                  <a:moveTo>
                    <a:pt x="858278" y="93700"/>
                  </a:moveTo>
                  <a:lnTo>
                    <a:pt x="832688" y="35318"/>
                  </a:lnTo>
                  <a:lnTo>
                    <a:pt x="797890" y="13957"/>
                  </a:lnTo>
                  <a:lnTo>
                    <a:pt x="752690" y="1778"/>
                  </a:lnTo>
                  <a:lnTo>
                    <a:pt x="703478" y="0"/>
                  </a:lnTo>
                  <a:lnTo>
                    <a:pt x="653986" y="8026"/>
                  </a:lnTo>
                  <a:lnTo>
                    <a:pt x="608012" y="25234"/>
                  </a:lnTo>
                  <a:lnTo>
                    <a:pt x="569302" y="51041"/>
                  </a:lnTo>
                  <a:lnTo>
                    <a:pt x="543534" y="82232"/>
                  </a:lnTo>
                  <a:lnTo>
                    <a:pt x="533527" y="114515"/>
                  </a:lnTo>
                  <a:lnTo>
                    <a:pt x="538873" y="145516"/>
                  </a:lnTo>
                  <a:lnTo>
                    <a:pt x="559142" y="172872"/>
                  </a:lnTo>
                  <a:lnTo>
                    <a:pt x="593940" y="194246"/>
                  </a:lnTo>
                  <a:lnTo>
                    <a:pt x="639140" y="206425"/>
                  </a:lnTo>
                  <a:lnTo>
                    <a:pt x="688352" y="208203"/>
                  </a:lnTo>
                  <a:lnTo>
                    <a:pt x="737819" y="200190"/>
                  </a:lnTo>
                  <a:lnTo>
                    <a:pt x="783780" y="182981"/>
                  </a:lnTo>
                  <a:lnTo>
                    <a:pt x="822464" y="157213"/>
                  </a:lnTo>
                  <a:lnTo>
                    <a:pt x="848258" y="125984"/>
                  </a:lnTo>
                  <a:lnTo>
                    <a:pt x="858278" y="93700"/>
                  </a:lnTo>
                  <a:close/>
                </a:path>
                <a:path extrusionOk="0" h="1228089" w="2369819">
                  <a:moveTo>
                    <a:pt x="2369642" y="584365"/>
                  </a:moveTo>
                  <a:lnTo>
                    <a:pt x="2351455" y="521169"/>
                  </a:lnTo>
                  <a:lnTo>
                    <a:pt x="2305164" y="465658"/>
                  </a:lnTo>
                  <a:lnTo>
                    <a:pt x="2271687" y="442036"/>
                  </a:lnTo>
                  <a:lnTo>
                    <a:pt x="2231440" y="421868"/>
                  </a:lnTo>
                  <a:lnTo>
                    <a:pt x="2186140" y="406171"/>
                  </a:lnTo>
                  <a:lnTo>
                    <a:pt x="2137981" y="395541"/>
                  </a:lnTo>
                  <a:lnTo>
                    <a:pt x="2087753" y="389864"/>
                  </a:lnTo>
                  <a:lnTo>
                    <a:pt x="2036292" y="389001"/>
                  </a:lnTo>
                  <a:lnTo>
                    <a:pt x="1984375" y="392811"/>
                  </a:lnTo>
                  <a:lnTo>
                    <a:pt x="1932838" y="401180"/>
                  </a:lnTo>
                  <a:lnTo>
                    <a:pt x="1882457" y="413981"/>
                  </a:lnTo>
                  <a:lnTo>
                    <a:pt x="1834070" y="431050"/>
                  </a:lnTo>
                  <a:lnTo>
                    <a:pt x="1788477" y="452285"/>
                  </a:lnTo>
                  <a:lnTo>
                    <a:pt x="1746465" y="477545"/>
                  </a:lnTo>
                  <a:lnTo>
                    <a:pt x="1708861" y="506704"/>
                  </a:lnTo>
                  <a:lnTo>
                    <a:pt x="1677543" y="538480"/>
                  </a:lnTo>
                  <a:lnTo>
                    <a:pt x="1653768" y="571373"/>
                  </a:lnTo>
                  <a:lnTo>
                    <a:pt x="1628508" y="638479"/>
                  </a:lnTo>
                  <a:lnTo>
                    <a:pt x="1626844" y="671690"/>
                  </a:lnTo>
                  <a:lnTo>
                    <a:pt x="1632381" y="703986"/>
                  </a:lnTo>
                  <a:lnTo>
                    <a:pt x="1664716" y="763841"/>
                  </a:lnTo>
                  <a:lnTo>
                    <a:pt x="1724799" y="813993"/>
                  </a:lnTo>
                  <a:lnTo>
                    <a:pt x="1765046" y="834174"/>
                  </a:lnTo>
                  <a:lnTo>
                    <a:pt x="1810346" y="849871"/>
                  </a:lnTo>
                  <a:lnTo>
                    <a:pt x="1858518" y="860501"/>
                  </a:lnTo>
                  <a:lnTo>
                    <a:pt x="1908733" y="866178"/>
                  </a:lnTo>
                  <a:lnTo>
                    <a:pt x="1960194" y="867041"/>
                  </a:lnTo>
                  <a:lnTo>
                    <a:pt x="2012111" y="863231"/>
                  </a:lnTo>
                  <a:lnTo>
                    <a:pt x="2063648" y="854862"/>
                  </a:lnTo>
                  <a:lnTo>
                    <a:pt x="2114016" y="842073"/>
                  </a:lnTo>
                  <a:lnTo>
                    <a:pt x="2162391" y="825004"/>
                  </a:lnTo>
                  <a:lnTo>
                    <a:pt x="2207984" y="803783"/>
                  </a:lnTo>
                  <a:lnTo>
                    <a:pt x="2249982" y="778535"/>
                  </a:lnTo>
                  <a:lnTo>
                    <a:pt x="2287574" y="749388"/>
                  </a:lnTo>
                  <a:lnTo>
                    <a:pt x="2318905" y="717600"/>
                  </a:lnTo>
                  <a:lnTo>
                    <a:pt x="2342692" y="684707"/>
                  </a:lnTo>
                  <a:lnTo>
                    <a:pt x="2367965" y="617575"/>
                  </a:lnTo>
                  <a:lnTo>
                    <a:pt x="2369642" y="5843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9" name="Google Shape;539;p37"/>
          <p:cNvGrpSpPr/>
          <p:nvPr/>
        </p:nvGrpSpPr>
        <p:grpSpPr>
          <a:xfrm>
            <a:off x="6591230" y="1841155"/>
            <a:ext cx="8686668" cy="1085833"/>
            <a:chOff x="6591230" y="1841155"/>
            <a:chExt cx="8686668" cy="1085833"/>
          </a:xfrm>
        </p:grpSpPr>
        <p:pic>
          <p:nvPicPr>
            <p:cNvPr id="540" name="Google Shape;540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591230" y="1841155"/>
              <a:ext cx="8686668" cy="1085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1" name="Google Shape;541;p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633300" y="1841156"/>
              <a:ext cx="8602465" cy="10016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2" name="Google Shape;542;p37"/>
          <p:cNvSpPr/>
          <p:nvPr/>
        </p:nvSpPr>
        <p:spPr>
          <a:xfrm>
            <a:off x="18947038" y="11536595"/>
            <a:ext cx="884555" cy="617220"/>
          </a:xfrm>
          <a:custGeom>
            <a:rect b="b" l="l" r="r" t="t"/>
            <a:pathLst>
              <a:path extrusionOk="0" h="617220" w="884555">
                <a:moveTo>
                  <a:pt x="48979" y="441237"/>
                </a:moveTo>
                <a:lnTo>
                  <a:pt x="40839" y="442220"/>
                </a:lnTo>
                <a:lnTo>
                  <a:pt x="32419" y="445868"/>
                </a:lnTo>
                <a:lnTo>
                  <a:pt x="0" y="459341"/>
                </a:lnTo>
                <a:lnTo>
                  <a:pt x="18419" y="507312"/>
                </a:lnTo>
                <a:lnTo>
                  <a:pt x="42944" y="548810"/>
                </a:lnTo>
                <a:lnTo>
                  <a:pt x="76863" y="581729"/>
                </a:lnTo>
                <a:lnTo>
                  <a:pt x="122098" y="605017"/>
                </a:lnTo>
                <a:lnTo>
                  <a:pt x="159674" y="613859"/>
                </a:lnTo>
                <a:lnTo>
                  <a:pt x="204198" y="616806"/>
                </a:lnTo>
                <a:lnTo>
                  <a:pt x="224697" y="616043"/>
                </a:lnTo>
                <a:lnTo>
                  <a:pt x="263642" y="609938"/>
                </a:lnTo>
                <a:lnTo>
                  <a:pt x="299824" y="597623"/>
                </a:lnTo>
                <a:lnTo>
                  <a:pt x="346085" y="568809"/>
                </a:lnTo>
                <a:lnTo>
                  <a:pt x="362072" y="552810"/>
                </a:lnTo>
                <a:lnTo>
                  <a:pt x="203356" y="552810"/>
                </a:lnTo>
                <a:lnTo>
                  <a:pt x="187041" y="552152"/>
                </a:lnTo>
                <a:lnTo>
                  <a:pt x="146938" y="542284"/>
                </a:lnTo>
                <a:lnTo>
                  <a:pt x="110730" y="516601"/>
                </a:lnTo>
                <a:lnTo>
                  <a:pt x="87994" y="485024"/>
                </a:lnTo>
                <a:lnTo>
                  <a:pt x="74521" y="456815"/>
                </a:lnTo>
                <a:lnTo>
                  <a:pt x="70873" y="449237"/>
                </a:lnTo>
                <a:lnTo>
                  <a:pt x="64978" y="444605"/>
                </a:lnTo>
                <a:lnTo>
                  <a:pt x="48979" y="441237"/>
                </a:lnTo>
                <a:close/>
              </a:path>
              <a:path extrusionOk="0" h="617220" w="884555">
                <a:moveTo>
                  <a:pt x="362821" y="64417"/>
                </a:moveTo>
                <a:lnTo>
                  <a:pt x="211356" y="64417"/>
                </a:lnTo>
                <a:lnTo>
                  <a:pt x="222513" y="64812"/>
                </a:lnTo>
                <a:lnTo>
                  <a:pt x="233249" y="65996"/>
                </a:lnTo>
                <a:lnTo>
                  <a:pt x="271879" y="78627"/>
                </a:lnTo>
                <a:lnTo>
                  <a:pt x="305482" y="112414"/>
                </a:lnTo>
                <a:lnTo>
                  <a:pt x="317771" y="154517"/>
                </a:lnTo>
                <a:lnTo>
                  <a:pt x="318240" y="168463"/>
                </a:lnTo>
                <a:lnTo>
                  <a:pt x="317797" y="178673"/>
                </a:lnTo>
                <a:lnTo>
                  <a:pt x="305903" y="219434"/>
                </a:lnTo>
                <a:lnTo>
                  <a:pt x="276378" y="249932"/>
                </a:lnTo>
                <a:lnTo>
                  <a:pt x="241249" y="265247"/>
                </a:lnTo>
                <a:lnTo>
                  <a:pt x="194199" y="272984"/>
                </a:lnTo>
                <a:lnTo>
                  <a:pt x="175568" y="273668"/>
                </a:lnTo>
                <a:lnTo>
                  <a:pt x="175568" y="327981"/>
                </a:lnTo>
                <a:lnTo>
                  <a:pt x="218408" y="330086"/>
                </a:lnTo>
                <a:lnTo>
                  <a:pt x="266958" y="341006"/>
                </a:lnTo>
                <a:lnTo>
                  <a:pt x="308140" y="367268"/>
                </a:lnTo>
                <a:lnTo>
                  <a:pt x="326533" y="404871"/>
                </a:lnTo>
                <a:lnTo>
                  <a:pt x="330016" y="437027"/>
                </a:lnTo>
                <a:lnTo>
                  <a:pt x="329980" y="441237"/>
                </a:lnTo>
                <a:lnTo>
                  <a:pt x="322086" y="479130"/>
                </a:lnTo>
                <a:lnTo>
                  <a:pt x="298088" y="515759"/>
                </a:lnTo>
                <a:lnTo>
                  <a:pt x="258511" y="542705"/>
                </a:lnTo>
                <a:lnTo>
                  <a:pt x="218645" y="552178"/>
                </a:lnTo>
                <a:lnTo>
                  <a:pt x="203356" y="552810"/>
                </a:lnTo>
                <a:lnTo>
                  <a:pt x="362072" y="552810"/>
                </a:lnTo>
                <a:lnTo>
                  <a:pt x="389030" y="511970"/>
                </a:lnTo>
                <a:lnTo>
                  <a:pt x="404029" y="457341"/>
                </a:lnTo>
                <a:lnTo>
                  <a:pt x="405029" y="437027"/>
                </a:lnTo>
                <a:lnTo>
                  <a:pt x="403160" y="410607"/>
                </a:lnTo>
                <a:lnTo>
                  <a:pt x="388214" y="364715"/>
                </a:lnTo>
                <a:lnTo>
                  <a:pt x="358558" y="328086"/>
                </a:lnTo>
                <a:lnTo>
                  <a:pt x="314350" y="301982"/>
                </a:lnTo>
                <a:lnTo>
                  <a:pt x="286720" y="293035"/>
                </a:lnTo>
                <a:lnTo>
                  <a:pt x="298430" y="288983"/>
                </a:lnTo>
                <a:lnTo>
                  <a:pt x="339401" y="267458"/>
                </a:lnTo>
                <a:lnTo>
                  <a:pt x="369452" y="236275"/>
                </a:lnTo>
                <a:lnTo>
                  <a:pt x="387293" y="194146"/>
                </a:lnTo>
                <a:lnTo>
                  <a:pt x="391556" y="154517"/>
                </a:lnTo>
                <a:lnTo>
                  <a:pt x="390740" y="137439"/>
                </a:lnTo>
                <a:lnTo>
                  <a:pt x="388293" y="121150"/>
                </a:lnTo>
                <a:lnTo>
                  <a:pt x="384214" y="105651"/>
                </a:lnTo>
                <a:lnTo>
                  <a:pt x="378504" y="90942"/>
                </a:lnTo>
                <a:lnTo>
                  <a:pt x="371320" y="77153"/>
                </a:lnTo>
                <a:lnTo>
                  <a:pt x="362821" y="64417"/>
                </a:lnTo>
                <a:close/>
              </a:path>
              <a:path extrusionOk="0" h="617220" w="884555">
                <a:moveTo>
                  <a:pt x="215566" y="0"/>
                </a:moveTo>
                <a:lnTo>
                  <a:pt x="160306" y="6394"/>
                </a:lnTo>
                <a:lnTo>
                  <a:pt x="111677" y="24945"/>
                </a:lnTo>
                <a:lnTo>
                  <a:pt x="71495" y="55181"/>
                </a:lnTo>
                <a:lnTo>
                  <a:pt x="41260" y="97257"/>
                </a:lnTo>
                <a:lnTo>
                  <a:pt x="22156" y="150070"/>
                </a:lnTo>
                <a:lnTo>
                  <a:pt x="18525" y="170095"/>
                </a:lnTo>
                <a:lnTo>
                  <a:pt x="57680" y="176831"/>
                </a:lnTo>
                <a:lnTo>
                  <a:pt x="68066" y="178235"/>
                </a:lnTo>
                <a:lnTo>
                  <a:pt x="75925" y="177393"/>
                </a:lnTo>
                <a:lnTo>
                  <a:pt x="97625" y="144833"/>
                </a:lnTo>
                <a:lnTo>
                  <a:pt x="100836" y="135571"/>
                </a:lnTo>
                <a:lnTo>
                  <a:pt x="120729" y="103046"/>
                </a:lnTo>
                <a:lnTo>
                  <a:pt x="150517" y="79258"/>
                </a:lnTo>
                <a:lnTo>
                  <a:pt x="189357" y="66101"/>
                </a:lnTo>
                <a:lnTo>
                  <a:pt x="211356" y="64417"/>
                </a:lnTo>
                <a:lnTo>
                  <a:pt x="362821" y="64417"/>
                </a:lnTo>
                <a:lnTo>
                  <a:pt x="353005" y="52733"/>
                </a:lnTo>
                <a:lnTo>
                  <a:pt x="316402" y="24209"/>
                </a:lnTo>
                <a:lnTo>
                  <a:pt x="269721" y="6157"/>
                </a:lnTo>
                <a:lnTo>
                  <a:pt x="234354" y="684"/>
                </a:lnTo>
                <a:lnTo>
                  <a:pt x="215566" y="0"/>
                </a:lnTo>
                <a:close/>
              </a:path>
              <a:path extrusionOk="0" h="617220" w="884555">
                <a:moveTo>
                  <a:pt x="547963" y="510286"/>
                </a:moveTo>
                <a:lnTo>
                  <a:pt x="534210" y="510286"/>
                </a:lnTo>
                <a:lnTo>
                  <a:pt x="527614" y="513935"/>
                </a:lnTo>
                <a:lnTo>
                  <a:pt x="522561" y="521233"/>
                </a:lnTo>
                <a:lnTo>
                  <a:pt x="499405" y="553231"/>
                </a:lnTo>
                <a:lnTo>
                  <a:pt x="531403" y="577229"/>
                </a:lnTo>
                <a:lnTo>
                  <a:pt x="570559" y="597439"/>
                </a:lnTo>
                <a:lnTo>
                  <a:pt x="616451" y="611333"/>
                </a:lnTo>
                <a:lnTo>
                  <a:pt x="654264" y="616464"/>
                </a:lnTo>
                <a:lnTo>
                  <a:pt x="667395" y="616806"/>
                </a:lnTo>
                <a:lnTo>
                  <a:pt x="689946" y="615885"/>
                </a:lnTo>
                <a:lnTo>
                  <a:pt x="732681" y="608517"/>
                </a:lnTo>
                <a:lnTo>
                  <a:pt x="771994" y="593913"/>
                </a:lnTo>
                <a:lnTo>
                  <a:pt x="806308" y="572861"/>
                </a:lnTo>
                <a:lnTo>
                  <a:pt x="828728" y="552389"/>
                </a:lnTo>
                <a:lnTo>
                  <a:pt x="671184" y="552389"/>
                </a:lnTo>
                <a:lnTo>
                  <a:pt x="657554" y="551994"/>
                </a:lnTo>
                <a:lnTo>
                  <a:pt x="612556" y="542626"/>
                </a:lnTo>
                <a:lnTo>
                  <a:pt x="572979" y="523759"/>
                </a:lnTo>
                <a:lnTo>
                  <a:pt x="554279" y="512531"/>
                </a:lnTo>
                <a:lnTo>
                  <a:pt x="547963" y="510286"/>
                </a:lnTo>
                <a:close/>
              </a:path>
              <a:path extrusionOk="0" h="617220" w="884555">
                <a:moveTo>
                  <a:pt x="844027" y="286720"/>
                </a:moveTo>
                <a:lnTo>
                  <a:pt x="676237" y="286720"/>
                </a:lnTo>
                <a:lnTo>
                  <a:pt x="692341" y="287272"/>
                </a:lnTo>
                <a:lnTo>
                  <a:pt x="707393" y="288930"/>
                </a:lnTo>
                <a:lnTo>
                  <a:pt x="746233" y="300430"/>
                </a:lnTo>
                <a:lnTo>
                  <a:pt x="783467" y="328823"/>
                </a:lnTo>
                <a:lnTo>
                  <a:pt x="804124" y="370847"/>
                </a:lnTo>
                <a:lnTo>
                  <a:pt x="808861" y="410081"/>
                </a:lnTo>
                <a:lnTo>
                  <a:pt x="808255" y="425896"/>
                </a:lnTo>
                <a:lnTo>
                  <a:pt x="799177" y="468604"/>
                </a:lnTo>
                <a:lnTo>
                  <a:pt x="779915" y="503734"/>
                </a:lnTo>
                <a:lnTo>
                  <a:pt x="751495" y="530074"/>
                </a:lnTo>
                <a:lnTo>
                  <a:pt x="714998" y="546705"/>
                </a:lnTo>
                <a:lnTo>
                  <a:pt x="671184" y="552389"/>
                </a:lnTo>
                <a:lnTo>
                  <a:pt x="828728" y="552389"/>
                </a:lnTo>
                <a:lnTo>
                  <a:pt x="858358" y="512128"/>
                </a:lnTo>
                <a:lnTo>
                  <a:pt x="874751" y="473498"/>
                </a:lnTo>
                <a:lnTo>
                  <a:pt x="883172" y="430133"/>
                </a:lnTo>
                <a:lnTo>
                  <a:pt x="884225" y="406713"/>
                </a:lnTo>
                <a:lnTo>
                  <a:pt x="883435" y="387503"/>
                </a:lnTo>
                <a:lnTo>
                  <a:pt x="871594" y="334296"/>
                </a:lnTo>
                <a:lnTo>
                  <a:pt x="846411" y="289378"/>
                </a:lnTo>
                <a:lnTo>
                  <a:pt x="844027" y="286720"/>
                </a:lnTo>
                <a:close/>
              </a:path>
              <a:path extrusionOk="0" h="617220" w="884555">
                <a:moveTo>
                  <a:pt x="865699" y="6736"/>
                </a:moveTo>
                <a:lnTo>
                  <a:pt x="579821" y="6736"/>
                </a:lnTo>
                <a:lnTo>
                  <a:pt x="531602" y="287667"/>
                </a:lnTo>
                <a:lnTo>
                  <a:pt x="531492" y="288851"/>
                </a:lnTo>
                <a:lnTo>
                  <a:pt x="578558" y="302719"/>
                </a:lnTo>
                <a:lnTo>
                  <a:pt x="591321" y="298798"/>
                </a:lnTo>
                <a:lnTo>
                  <a:pt x="603925" y="295456"/>
                </a:lnTo>
                <a:lnTo>
                  <a:pt x="652975" y="287667"/>
                </a:lnTo>
                <a:lnTo>
                  <a:pt x="676237" y="286720"/>
                </a:lnTo>
                <a:lnTo>
                  <a:pt x="844027" y="286720"/>
                </a:lnTo>
                <a:lnTo>
                  <a:pt x="834964" y="276615"/>
                </a:lnTo>
                <a:lnTo>
                  <a:pt x="792098" y="245906"/>
                </a:lnTo>
                <a:lnTo>
                  <a:pt x="763045" y="234512"/>
                </a:lnTo>
                <a:lnTo>
                  <a:pt x="604662" y="234512"/>
                </a:lnTo>
                <a:lnTo>
                  <a:pt x="632450" y="76206"/>
                </a:lnTo>
                <a:lnTo>
                  <a:pt x="821912" y="76206"/>
                </a:lnTo>
                <a:lnTo>
                  <a:pt x="833017" y="75574"/>
                </a:lnTo>
                <a:lnTo>
                  <a:pt x="865068" y="47234"/>
                </a:lnTo>
                <a:lnTo>
                  <a:pt x="865699" y="39576"/>
                </a:lnTo>
                <a:lnTo>
                  <a:pt x="865699" y="6736"/>
                </a:lnTo>
                <a:close/>
              </a:path>
              <a:path extrusionOk="0" h="617220" w="884555">
                <a:moveTo>
                  <a:pt x="691394" y="224408"/>
                </a:moveTo>
                <a:lnTo>
                  <a:pt x="671132" y="225039"/>
                </a:lnTo>
                <a:lnTo>
                  <a:pt x="649922" y="226934"/>
                </a:lnTo>
                <a:lnTo>
                  <a:pt x="627766" y="230091"/>
                </a:lnTo>
                <a:lnTo>
                  <a:pt x="604662" y="234512"/>
                </a:lnTo>
                <a:lnTo>
                  <a:pt x="763045" y="234512"/>
                </a:lnTo>
                <a:lnTo>
                  <a:pt x="755969" y="232223"/>
                </a:lnTo>
                <a:lnTo>
                  <a:pt x="735812" y="227881"/>
                </a:lnTo>
                <a:lnTo>
                  <a:pt x="714287" y="225276"/>
                </a:lnTo>
                <a:lnTo>
                  <a:pt x="691394" y="22440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3" name="Google Shape;543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34992" y="3498358"/>
            <a:ext cx="13468957" cy="6313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347348"/>
            <a:ext cx="5652304" cy="1190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" name="Google Shape;549;p38"/>
          <p:cNvGrpSpPr/>
          <p:nvPr/>
        </p:nvGrpSpPr>
        <p:grpSpPr>
          <a:xfrm>
            <a:off x="0" y="360939"/>
            <a:ext cx="2263026" cy="1221192"/>
            <a:chOff x="0" y="360939"/>
            <a:chExt cx="2263026" cy="1221192"/>
          </a:xfrm>
        </p:grpSpPr>
        <p:pic>
          <p:nvPicPr>
            <p:cNvPr id="550" name="Google Shape;550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360939"/>
              <a:ext cx="2263026" cy="12211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1" name="Google Shape;551;p38"/>
            <p:cNvSpPr/>
            <p:nvPr/>
          </p:nvSpPr>
          <p:spPr>
            <a:xfrm>
              <a:off x="89928" y="396450"/>
              <a:ext cx="2121535" cy="1096645"/>
            </a:xfrm>
            <a:custGeom>
              <a:rect b="b" l="l" r="r" t="t"/>
              <a:pathLst>
                <a:path extrusionOk="0" h="1096645" w="2121535">
                  <a:moveTo>
                    <a:pt x="665035" y="584669"/>
                  </a:moveTo>
                  <a:lnTo>
                    <a:pt x="644690" y="518782"/>
                  </a:lnTo>
                  <a:lnTo>
                    <a:pt x="622465" y="486397"/>
                  </a:lnTo>
                  <a:lnTo>
                    <a:pt x="592061" y="455193"/>
                  </a:lnTo>
                  <a:lnTo>
                    <a:pt x="554863" y="426834"/>
                  </a:lnTo>
                  <a:lnTo>
                    <a:pt x="512978" y="402717"/>
                  </a:lnTo>
                  <a:lnTo>
                    <a:pt x="467347" y="382981"/>
                  </a:lnTo>
                  <a:lnTo>
                    <a:pt x="418934" y="367804"/>
                  </a:lnTo>
                  <a:lnTo>
                    <a:pt x="368719" y="357327"/>
                  </a:lnTo>
                  <a:lnTo>
                    <a:pt x="317665" y="351701"/>
                  </a:lnTo>
                  <a:lnTo>
                    <a:pt x="266712" y="351091"/>
                  </a:lnTo>
                  <a:lnTo>
                    <a:pt x="216839" y="355625"/>
                  </a:lnTo>
                  <a:lnTo>
                    <a:pt x="168998" y="365480"/>
                  </a:lnTo>
                  <a:lnTo>
                    <a:pt x="124155" y="380809"/>
                  </a:lnTo>
                  <a:lnTo>
                    <a:pt x="84772" y="400939"/>
                  </a:lnTo>
                  <a:lnTo>
                    <a:pt x="52730" y="424700"/>
                  </a:lnTo>
                  <a:lnTo>
                    <a:pt x="11061" y="480758"/>
                  </a:lnTo>
                  <a:lnTo>
                    <a:pt x="0" y="544144"/>
                  </a:lnTo>
                  <a:lnTo>
                    <a:pt x="6197" y="577088"/>
                  </a:lnTo>
                  <a:lnTo>
                    <a:pt x="42608" y="642454"/>
                  </a:lnTo>
                  <a:lnTo>
                    <a:pt x="73012" y="673671"/>
                  </a:lnTo>
                  <a:lnTo>
                    <a:pt x="110197" y="702017"/>
                  </a:lnTo>
                  <a:lnTo>
                    <a:pt x="152082" y="726122"/>
                  </a:lnTo>
                  <a:lnTo>
                    <a:pt x="197700" y="745845"/>
                  </a:lnTo>
                  <a:lnTo>
                    <a:pt x="246100" y="761009"/>
                  </a:lnTo>
                  <a:lnTo>
                    <a:pt x="296316" y="771486"/>
                  </a:lnTo>
                  <a:lnTo>
                    <a:pt x="347370" y="777113"/>
                  </a:lnTo>
                  <a:lnTo>
                    <a:pt x="398322" y="777722"/>
                  </a:lnTo>
                  <a:lnTo>
                    <a:pt x="448195" y="773188"/>
                  </a:lnTo>
                  <a:lnTo>
                    <a:pt x="496023" y="763333"/>
                  </a:lnTo>
                  <a:lnTo>
                    <a:pt x="540867" y="748004"/>
                  </a:lnTo>
                  <a:lnTo>
                    <a:pt x="580250" y="727875"/>
                  </a:lnTo>
                  <a:lnTo>
                    <a:pt x="612292" y="704113"/>
                  </a:lnTo>
                  <a:lnTo>
                    <a:pt x="653961" y="648055"/>
                  </a:lnTo>
                  <a:lnTo>
                    <a:pt x="665035" y="584669"/>
                  </a:lnTo>
                  <a:close/>
                </a:path>
                <a:path extrusionOk="0" h="1096645" w="2121535">
                  <a:moveTo>
                    <a:pt x="1645170" y="115557"/>
                  </a:moveTo>
                  <a:lnTo>
                    <a:pt x="1614030" y="44805"/>
                  </a:lnTo>
                  <a:lnTo>
                    <a:pt x="1569618" y="17297"/>
                  </a:lnTo>
                  <a:lnTo>
                    <a:pt x="1516316" y="2006"/>
                  </a:lnTo>
                  <a:lnTo>
                    <a:pt x="1460703" y="0"/>
                  </a:lnTo>
                  <a:lnTo>
                    <a:pt x="1409369" y="12280"/>
                  </a:lnTo>
                  <a:lnTo>
                    <a:pt x="1372349" y="37185"/>
                  </a:lnTo>
                  <a:lnTo>
                    <a:pt x="1355775" y="69583"/>
                  </a:lnTo>
                  <a:lnTo>
                    <a:pt x="1360411" y="105359"/>
                  </a:lnTo>
                  <a:lnTo>
                    <a:pt x="1386967" y="140385"/>
                  </a:lnTo>
                  <a:lnTo>
                    <a:pt x="1431340" y="167868"/>
                  </a:lnTo>
                  <a:lnTo>
                    <a:pt x="1484630" y="183134"/>
                  </a:lnTo>
                  <a:lnTo>
                    <a:pt x="1540243" y="185140"/>
                  </a:lnTo>
                  <a:lnTo>
                    <a:pt x="1591576" y="172847"/>
                  </a:lnTo>
                  <a:lnTo>
                    <a:pt x="1628597" y="147942"/>
                  </a:lnTo>
                  <a:lnTo>
                    <a:pt x="1645170" y="115557"/>
                  </a:lnTo>
                  <a:close/>
                </a:path>
                <a:path extrusionOk="0" h="1096645" w="2121535">
                  <a:moveTo>
                    <a:pt x="2121446" y="916139"/>
                  </a:moveTo>
                  <a:lnTo>
                    <a:pt x="1763750" y="859320"/>
                  </a:lnTo>
                  <a:lnTo>
                    <a:pt x="1802904" y="635444"/>
                  </a:lnTo>
                  <a:lnTo>
                    <a:pt x="1781810" y="631875"/>
                  </a:lnTo>
                  <a:lnTo>
                    <a:pt x="1742617" y="855954"/>
                  </a:lnTo>
                  <a:lnTo>
                    <a:pt x="1384592" y="799071"/>
                  </a:lnTo>
                  <a:lnTo>
                    <a:pt x="1382610" y="812355"/>
                  </a:lnTo>
                  <a:lnTo>
                    <a:pt x="1740306" y="869188"/>
                  </a:lnTo>
                  <a:lnTo>
                    <a:pt x="1701165" y="1093050"/>
                  </a:lnTo>
                  <a:lnTo>
                    <a:pt x="1722259" y="1096632"/>
                  </a:lnTo>
                  <a:lnTo>
                    <a:pt x="1761439" y="872553"/>
                  </a:lnTo>
                  <a:lnTo>
                    <a:pt x="2119477" y="929424"/>
                  </a:lnTo>
                  <a:lnTo>
                    <a:pt x="2121446" y="9161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2" name="Google Shape;552;p38"/>
          <p:cNvGrpSpPr/>
          <p:nvPr/>
        </p:nvGrpSpPr>
        <p:grpSpPr>
          <a:xfrm>
            <a:off x="938925" y="2199029"/>
            <a:ext cx="8686668" cy="1085833"/>
            <a:chOff x="938925" y="2199029"/>
            <a:chExt cx="8686668" cy="1085833"/>
          </a:xfrm>
        </p:grpSpPr>
        <p:pic>
          <p:nvPicPr>
            <p:cNvPr id="553" name="Google Shape;553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38925" y="2199029"/>
              <a:ext cx="8686668" cy="1085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4" name="Google Shape;554;p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80995" y="2199030"/>
              <a:ext cx="8602465" cy="10016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55" name="Google Shape;555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1240" y="3926404"/>
            <a:ext cx="13122393" cy="5358137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38"/>
          <p:cNvSpPr/>
          <p:nvPr/>
        </p:nvSpPr>
        <p:spPr>
          <a:xfrm>
            <a:off x="377142" y="11444295"/>
            <a:ext cx="904240" cy="617220"/>
          </a:xfrm>
          <a:custGeom>
            <a:rect b="b" l="l" r="r" t="t"/>
            <a:pathLst>
              <a:path extrusionOk="0" h="617220" w="904240">
                <a:moveTo>
                  <a:pt x="48979" y="441237"/>
                </a:moveTo>
                <a:lnTo>
                  <a:pt x="40839" y="442220"/>
                </a:lnTo>
                <a:lnTo>
                  <a:pt x="32419" y="445868"/>
                </a:lnTo>
                <a:lnTo>
                  <a:pt x="0" y="459341"/>
                </a:lnTo>
                <a:lnTo>
                  <a:pt x="18419" y="507312"/>
                </a:lnTo>
                <a:lnTo>
                  <a:pt x="42944" y="548810"/>
                </a:lnTo>
                <a:lnTo>
                  <a:pt x="76863" y="581729"/>
                </a:lnTo>
                <a:lnTo>
                  <a:pt x="122098" y="605017"/>
                </a:lnTo>
                <a:lnTo>
                  <a:pt x="159674" y="613859"/>
                </a:lnTo>
                <a:lnTo>
                  <a:pt x="204198" y="616806"/>
                </a:lnTo>
                <a:lnTo>
                  <a:pt x="224697" y="616043"/>
                </a:lnTo>
                <a:lnTo>
                  <a:pt x="263642" y="609938"/>
                </a:lnTo>
                <a:lnTo>
                  <a:pt x="299824" y="597623"/>
                </a:lnTo>
                <a:lnTo>
                  <a:pt x="346085" y="568809"/>
                </a:lnTo>
                <a:lnTo>
                  <a:pt x="362072" y="552810"/>
                </a:lnTo>
                <a:lnTo>
                  <a:pt x="203356" y="552810"/>
                </a:lnTo>
                <a:lnTo>
                  <a:pt x="187041" y="552152"/>
                </a:lnTo>
                <a:lnTo>
                  <a:pt x="146938" y="542284"/>
                </a:lnTo>
                <a:lnTo>
                  <a:pt x="110730" y="516601"/>
                </a:lnTo>
                <a:lnTo>
                  <a:pt x="87994" y="485024"/>
                </a:lnTo>
                <a:lnTo>
                  <a:pt x="74521" y="456815"/>
                </a:lnTo>
                <a:lnTo>
                  <a:pt x="70873" y="449237"/>
                </a:lnTo>
                <a:lnTo>
                  <a:pt x="64978" y="444605"/>
                </a:lnTo>
                <a:lnTo>
                  <a:pt x="48979" y="441237"/>
                </a:lnTo>
                <a:close/>
              </a:path>
              <a:path extrusionOk="0" h="617220" w="904240">
                <a:moveTo>
                  <a:pt x="362821" y="64417"/>
                </a:moveTo>
                <a:lnTo>
                  <a:pt x="211356" y="64417"/>
                </a:lnTo>
                <a:lnTo>
                  <a:pt x="222513" y="64812"/>
                </a:lnTo>
                <a:lnTo>
                  <a:pt x="233249" y="65996"/>
                </a:lnTo>
                <a:lnTo>
                  <a:pt x="271879" y="78627"/>
                </a:lnTo>
                <a:lnTo>
                  <a:pt x="305482" y="112414"/>
                </a:lnTo>
                <a:lnTo>
                  <a:pt x="317771" y="154517"/>
                </a:lnTo>
                <a:lnTo>
                  <a:pt x="318240" y="168463"/>
                </a:lnTo>
                <a:lnTo>
                  <a:pt x="317797" y="178673"/>
                </a:lnTo>
                <a:lnTo>
                  <a:pt x="305903" y="219434"/>
                </a:lnTo>
                <a:lnTo>
                  <a:pt x="276378" y="249932"/>
                </a:lnTo>
                <a:lnTo>
                  <a:pt x="241249" y="265247"/>
                </a:lnTo>
                <a:lnTo>
                  <a:pt x="194199" y="272984"/>
                </a:lnTo>
                <a:lnTo>
                  <a:pt x="175568" y="273668"/>
                </a:lnTo>
                <a:lnTo>
                  <a:pt x="175568" y="327981"/>
                </a:lnTo>
                <a:lnTo>
                  <a:pt x="218408" y="330086"/>
                </a:lnTo>
                <a:lnTo>
                  <a:pt x="266958" y="341006"/>
                </a:lnTo>
                <a:lnTo>
                  <a:pt x="308140" y="367268"/>
                </a:lnTo>
                <a:lnTo>
                  <a:pt x="326533" y="404871"/>
                </a:lnTo>
                <a:lnTo>
                  <a:pt x="330016" y="437027"/>
                </a:lnTo>
                <a:lnTo>
                  <a:pt x="329980" y="441237"/>
                </a:lnTo>
                <a:lnTo>
                  <a:pt x="322086" y="479130"/>
                </a:lnTo>
                <a:lnTo>
                  <a:pt x="298088" y="515759"/>
                </a:lnTo>
                <a:lnTo>
                  <a:pt x="258511" y="542705"/>
                </a:lnTo>
                <a:lnTo>
                  <a:pt x="218645" y="552178"/>
                </a:lnTo>
                <a:lnTo>
                  <a:pt x="203356" y="552810"/>
                </a:lnTo>
                <a:lnTo>
                  <a:pt x="362072" y="552810"/>
                </a:lnTo>
                <a:lnTo>
                  <a:pt x="389030" y="511970"/>
                </a:lnTo>
                <a:lnTo>
                  <a:pt x="404029" y="457341"/>
                </a:lnTo>
                <a:lnTo>
                  <a:pt x="405029" y="437027"/>
                </a:lnTo>
                <a:lnTo>
                  <a:pt x="403160" y="410607"/>
                </a:lnTo>
                <a:lnTo>
                  <a:pt x="388214" y="364715"/>
                </a:lnTo>
                <a:lnTo>
                  <a:pt x="358558" y="328086"/>
                </a:lnTo>
                <a:lnTo>
                  <a:pt x="314350" y="301982"/>
                </a:lnTo>
                <a:lnTo>
                  <a:pt x="286720" y="293035"/>
                </a:lnTo>
                <a:lnTo>
                  <a:pt x="298430" y="288983"/>
                </a:lnTo>
                <a:lnTo>
                  <a:pt x="339401" y="267458"/>
                </a:lnTo>
                <a:lnTo>
                  <a:pt x="369452" y="236275"/>
                </a:lnTo>
                <a:lnTo>
                  <a:pt x="387293" y="194146"/>
                </a:lnTo>
                <a:lnTo>
                  <a:pt x="391556" y="154517"/>
                </a:lnTo>
                <a:lnTo>
                  <a:pt x="390740" y="137439"/>
                </a:lnTo>
                <a:lnTo>
                  <a:pt x="388293" y="121150"/>
                </a:lnTo>
                <a:lnTo>
                  <a:pt x="384214" y="105651"/>
                </a:lnTo>
                <a:lnTo>
                  <a:pt x="378504" y="90942"/>
                </a:lnTo>
                <a:lnTo>
                  <a:pt x="371320" y="77153"/>
                </a:lnTo>
                <a:lnTo>
                  <a:pt x="362821" y="64417"/>
                </a:lnTo>
                <a:close/>
              </a:path>
              <a:path extrusionOk="0" h="617220" w="904240">
                <a:moveTo>
                  <a:pt x="215566" y="0"/>
                </a:moveTo>
                <a:lnTo>
                  <a:pt x="160306" y="6394"/>
                </a:lnTo>
                <a:lnTo>
                  <a:pt x="111677" y="24945"/>
                </a:lnTo>
                <a:lnTo>
                  <a:pt x="71495" y="55181"/>
                </a:lnTo>
                <a:lnTo>
                  <a:pt x="41260" y="97257"/>
                </a:lnTo>
                <a:lnTo>
                  <a:pt x="22156" y="150070"/>
                </a:lnTo>
                <a:lnTo>
                  <a:pt x="18525" y="170095"/>
                </a:lnTo>
                <a:lnTo>
                  <a:pt x="57680" y="176831"/>
                </a:lnTo>
                <a:lnTo>
                  <a:pt x="68066" y="178235"/>
                </a:lnTo>
                <a:lnTo>
                  <a:pt x="75925" y="177393"/>
                </a:lnTo>
                <a:lnTo>
                  <a:pt x="97625" y="144833"/>
                </a:lnTo>
                <a:lnTo>
                  <a:pt x="100836" y="135571"/>
                </a:lnTo>
                <a:lnTo>
                  <a:pt x="120729" y="103046"/>
                </a:lnTo>
                <a:lnTo>
                  <a:pt x="150517" y="79258"/>
                </a:lnTo>
                <a:lnTo>
                  <a:pt x="189357" y="66101"/>
                </a:lnTo>
                <a:lnTo>
                  <a:pt x="211356" y="64417"/>
                </a:lnTo>
                <a:lnTo>
                  <a:pt x="362821" y="64417"/>
                </a:lnTo>
                <a:lnTo>
                  <a:pt x="353005" y="52733"/>
                </a:lnTo>
                <a:lnTo>
                  <a:pt x="316402" y="24209"/>
                </a:lnTo>
                <a:lnTo>
                  <a:pt x="269721" y="6157"/>
                </a:lnTo>
                <a:lnTo>
                  <a:pt x="234354" y="684"/>
                </a:lnTo>
                <a:lnTo>
                  <a:pt x="215566" y="0"/>
                </a:lnTo>
                <a:close/>
              </a:path>
              <a:path extrusionOk="0" h="617220" w="904240">
                <a:moveTo>
                  <a:pt x="830754" y="6736"/>
                </a:moveTo>
                <a:lnTo>
                  <a:pt x="755250" y="6736"/>
                </a:lnTo>
                <a:lnTo>
                  <a:pt x="747250" y="8560"/>
                </a:lnTo>
                <a:lnTo>
                  <a:pt x="740233" y="12209"/>
                </a:lnTo>
                <a:lnTo>
                  <a:pt x="733497" y="15578"/>
                </a:lnTo>
                <a:lnTo>
                  <a:pt x="570980" y="230723"/>
                </a:lnTo>
                <a:lnTo>
                  <a:pt x="537824" y="280194"/>
                </a:lnTo>
                <a:lnTo>
                  <a:pt x="514983" y="326717"/>
                </a:lnTo>
                <a:lnTo>
                  <a:pt x="502036" y="370083"/>
                </a:lnTo>
                <a:lnTo>
                  <a:pt x="497721" y="410923"/>
                </a:lnTo>
                <a:lnTo>
                  <a:pt x="498589" y="433948"/>
                </a:lnTo>
                <a:lnTo>
                  <a:pt x="505536" y="476682"/>
                </a:lnTo>
                <a:lnTo>
                  <a:pt x="519483" y="514654"/>
                </a:lnTo>
                <a:lnTo>
                  <a:pt x="551612" y="561230"/>
                </a:lnTo>
                <a:lnTo>
                  <a:pt x="596925" y="594386"/>
                </a:lnTo>
                <a:lnTo>
                  <a:pt x="633818" y="608754"/>
                </a:lnTo>
                <a:lnTo>
                  <a:pt x="675079" y="615911"/>
                </a:lnTo>
                <a:lnTo>
                  <a:pt x="697288" y="616806"/>
                </a:lnTo>
                <a:lnTo>
                  <a:pt x="719734" y="615859"/>
                </a:lnTo>
                <a:lnTo>
                  <a:pt x="761626" y="608280"/>
                </a:lnTo>
                <a:lnTo>
                  <a:pt x="799519" y="593360"/>
                </a:lnTo>
                <a:lnTo>
                  <a:pt x="832149" y="572519"/>
                </a:lnTo>
                <a:lnTo>
                  <a:pt x="851441" y="554494"/>
                </a:lnTo>
                <a:lnTo>
                  <a:pt x="695604" y="554494"/>
                </a:lnTo>
                <a:lnTo>
                  <a:pt x="681052" y="553915"/>
                </a:lnTo>
                <a:lnTo>
                  <a:pt x="642133" y="545231"/>
                </a:lnTo>
                <a:lnTo>
                  <a:pt x="602557" y="518285"/>
                </a:lnTo>
                <a:lnTo>
                  <a:pt x="578137" y="477025"/>
                </a:lnTo>
                <a:lnTo>
                  <a:pt x="570243" y="438185"/>
                </a:lnTo>
                <a:lnTo>
                  <a:pt x="569717" y="423975"/>
                </a:lnTo>
                <a:lnTo>
                  <a:pt x="570269" y="411686"/>
                </a:lnTo>
                <a:lnTo>
                  <a:pt x="583663" y="365189"/>
                </a:lnTo>
                <a:lnTo>
                  <a:pt x="613740" y="327612"/>
                </a:lnTo>
                <a:lnTo>
                  <a:pt x="658922" y="303587"/>
                </a:lnTo>
                <a:lnTo>
                  <a:pt x="701077" y="297667"/>
                </a:lnTo>
                <a:lnTo>
                  <a:pt x="860671" y="297667"/>
                </a:lnTo>
                <a:lnTo>
                  <a:pt x="850963" y="287562"/>
                </a:lnTo>
                <a:lnTo>
                  <a:pt x="838438" y="276694"/>
                </a:lnTo>
                <a:lnTo>
                  <a:pt x="830457" y="271142"/>
                </a:lnTo>
                <a:lnTo>
                  <a:pt x="622345" y="271142"/>
                </a:lnTo>
                <a:lnTo>
                  <a:pt x="626836" y="264967"/>
                </a:lnTo>
                <a:lnTo>
                  <a:pt x="631467" y="258792"/>
                </a:lnTo>
                <a:lnTo>
                  <a:pt x="636239" y="252616"/>
                </a:lnTo>
                <a:lnTo>
                  <a:pt x="641291" y="246161"/>
                </a:lnTo>
                <a:lnTo>
                  <a:pt x="830754" y="6736"/>
                </a:lnTo>
                <a:close/>
              </a:path>
              <a:path extrusionOk="0" h="617220" w="904240">
                <a:moveTo>
                  <a:pt x="860671" y="297667"/>
                </a:moveTo>
                <a:lnTo>
                  <a:pt x="701077" y="297667"/>
                </a:lnTo>
                <a:lnTo>
                  <a:pt x="714892" y="298219"/>
                </a:lnTo>
                <a:lnTo>
                  <a:pt x="728128" y="299877"/>
                </a:lnTo>
                <a:lnTo>
                  <a:pt x="774757" y="317350"/>
                </a:lnTo>
                <a:lnTo>
                  <a:pt x="808545" y="350506"/>
                </a:lnTo>
                <a:lnTo>
                  <a:pt x="826754" y="397661"/>
                </a:lnTo>
                <a:lnTo>
                  <a:pt x="829070" y="425659"/>
                </a:lnTo>
                <a:lnTo>
                  <a:pt x="828465" y="439290"/>
                </a:lnTo>
                <a:lnTo>
                  <a:pt x="819386" y="477025"/>
                </a:lnTo>
                <a:lnTo>
                  <a:pt x="792440" y="517864"/>
                </a:lnTo>
                <a:lnTo>
                  <a:pt x="750338" y="544810"/>
                </a:lnTo>
                <a:lnTo>
                  <a:pt x="710393" y="553889"/>
                </a:lnTo>
                <a:lnTo>
                  <a:pt x="695604" y="554494"/>
                </a:lnTo>
                <a:lnTo>
                  <a:pt x="851441" y="554494"/>
                </a:lnTo>
                <a:lnTo>
                  <a:pt x="880514" y="514970"/>
                </a:lnTo>
                <a:lnTo>
                  <a:pt x="895487" y="479393"/>
                </a:lnTo>
                <a:lnTo>
                  <a:pt x="903066" y="440658"/>
                </a:lnTo>
                <a:lnTo>
                  <a:pt x="904013" y="420186"/>
                </a:lnTo>
                <a:lnTo>
                  <a:pt x="903118" y="399319"/>
                </a:lnTo>
                <a:lnTo>
                  <a:pt x="895961" y="361215"/>
                </a:lnTo>
                <a:lnTo>
                  <a:pt x="872857" y="313034"/>
                </a:lnTo>
                <a:lnTo>
                  <a:pt x="862542" y="299614"/>
                </a:lnTo>
                <a:lnTo>
                  <a:pt x="860671" y="297667"/>
                </a:lnTo>
                <a:close/>
              </a:path>
              <a:path extrusionOk="0" h="617220" w="904240">
                <a:moveTo>
                  <a:pt x="725497" y="240407"/>
                </a:moveTo>
                <a:lnTo>
                  <a:pt x="682631" y="244906"/>
                </a:lnTo>
                <a:lnTo>
                  <a:pt x="644870" y="258090"/>
                </a:lnTo>
                <a:lnTo>
                  <a:pt x="622345" y="271142"/>
                </a:lnTo>
                <a:lnTo>
                  <a:pt x="830457" y="271142"/>
                </a:lnTo>
                <a:lnTo>
                  <a:pt x="794546" y="252616"/>
                </a:lnTo>
                <a:lnTo>
                  <a:pt x="743549" y="241170"/>
                </a:lnTo>
                <a:lnTo>
                  <a:pt x="725497" y="2404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7" name="Google Shape;557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420219" y="357874"/>
            <a:ext cx="5683881" cy="1190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2" name="Google Shape;562;p39"/>
          <p:cNvGrpSpPr/>
          <p:nvPr/>
        </p:nvGrpSpPr>
        <p:grpSpPr>
          <a:xfrm>
            <a:off x="16470757" y="474743"/>
            <a:ext cx="2614486" cy="1356256"/>
            <a:chOff x="16470757" y="474743"/>
            <a:chExt cx="2614486" cy="1356256"/>
          </a:xfrm>
        </p:grpSpPr>
        <p:pic>
          <p:nvPicPr>
            <p:cNvPr id="563" name="Google Shape;563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470757" y="474743"/>
              <a:ext cx="2614486" cy="13562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4" name="Google Shape;564;p39"/>
            <p:cNvSpPr/>
            <p:nvPr/>
          </p:nvSpPr>
          <p:spPr>
            <a:xfrm>
              <a:off x="16664000" y="513874"/>
              <a:ext cx="2369820" cy="1228090"/>
            </a:xfrm>
            <a:custGeom>
              <a:rect b="b" l="l" r="r" t="t"/>
              <a:pathLst>
                <a:path extrusionOk="0" h="1228089" w="2369819">
                  <a:moveTo>
                    <a:pt x="742797" y="671690"/>
                  </a:moveTo>
                  <a:lnTo>
                    <a:pt x="732180" y="604875"/>
                  </a:lnTo>
                  <a:lnTo>
                    <a:pt x="692086" y="538480"/>
                  </a:lnTo>
                  <a:lnTo>
                    <a:pt x="660781" y="506704"/>
                  </a:lnTo>
                  <a:lnTo>
                    <a:pt x="623176" y="477558"/>
                  </a:lnTo>
                  <a:lnTo>
                    <a:pt x="581164" y="452285"/>
                  </a:lnTo>
                  <a:lnTo>
                    <a:pt x="535559" y="431050"/>
                  </a:lnTo>
                  <a:lnTo>
                    <a:pt x="487172" y="413981"/>
                  </a:lnTo>
                  <a:lnTo>
                    <a:pt x="436803" y="401193"/>
                  </a:lnTo>
                  <a:lnTo>
                    <a:pt x="385254" y="392823"/>
                  </a:lnTo>
                  <a:lnTo>
                    <a:pt x="333349" y="389001"/>
                  </a:lnTo>
                  <a:lnTo>
                    <a:pt x="281876" y="389864"/>
                  </a:lnTo>
                  <a:lnTo>
                    <a:pt x="231660" y="395541"/>
                  </a:lnTo>
                  <a:lnTo>
                    <a:pt x="183489" y="406171"/>
                  </a:lnTo>
                  <a:lnTo>
                    <a:pt x="138188" y="421868"/>
                  </a:lnTo>
                  <a:lnTo>
                    <a:pt x="97942" y="442048"/>
                  </a:lnTo>
                  <a:lnTo>
                    <a:pt x="64477" y="465658"/>
                  </a:lnTo>
                  <a:lnTo>
                    <a:pt x="18173" y="521169"/>
                  </a:lnTo>
                  <a:lnTo>
                    <a:pt x="0" y="584365"/>
                  </a:lnTo>
                  <a:lnTo>
                    <a:pt x="1663" y="617575"/>
                  </a:lnTo>
                  <a:lnTo>
                    <a:pt x="26949" y="684707"/>
                  </a:lnTo>
                  <a:lnTo>
                    <a:pt x="50736" y="717600"/>
                  </a:lnTo>
                  <a:lnTo>
                    <a:pt x="82067" y="749388"/>
                  </a:lnTo>
                  <a:lnTo>
                    <a:pt x="119659" y="778535"/>
                  </a:lnTo>
                  <a:lnTo>
                    <a:pt x="161645" y="803783"/>
                  </a:lnTo>
                  <a:lnTo>
                    <a:pt x="207238" y="825004"/>
                  </a:lnTo>
                  <a:lnTo>
                    <a:pt x="255625" y="842086"/>
                  </a:lnTo>
                  <a:lnTo>
                    <a:pt x="305993" y="854862"/>
                  </a:lnTo>
                  <a:lnTo>
                    <a:pt x="357530" y="863231"/>
                  </a:lnTo>
                  <a:lnTo>
                    <a:pt x="409435" y="867041"/>
                  </a:lnTo>
                  <a:lnTo>
                    <a:pt x="460908" y="866178"/>
                  </a:lnTo>
                  <a:lnTo>
                    <a:pt x="511124" y="860501"/>
                  </a:lnTo>
                  <a:lnTo>
                    <a:pt x="559282" y="849871"/>
                  </a:lnTo>
                  <a:lnTo>
                    <a:pt x="604583" y="834174"/>
                  </a:lnTo>
                  <a:lnTo>
                    <a:pt x="644829" y="814006"/>
                  </a:lnTo>
                  <a:lnTo>
                    <a:pt x="678307" y="790384"/>
                  </a:lnTo>
                  <a:lnTo>
                    <a:pt x="724598" y="734872"/>
                  </a:lnTo>
                  <a:lnTo>
                    <a:pt x="742797" y="671690"/>
                  </a:lnTo>
                  <a:close/>
                </a:path>
                <a:path extrusionOk="0" h="1228089" w="2369819">
                  <a:moveTo>
                    <a:pt x="1836102" y="114515"/>
                  </a:moveTo>
                  <a:lnTo>
                    <a:pt x="1800326" y="51041"/>
                  </a:lnTo>
                  <a:lnTo>
                    <a:pt x="1761617" y="25247"/>
                  </a:lnTo>
                  <a:lnTo>
                    <a:pt x="1715643" y="8026"/>
                  </a:lnTo>
                  <a:lnTo>
                    <a:pt x="1666163" y="0"/>
                  </a:lnTo>
                  <a:lnTo>
                    <a:pt x="1616938" y="1778"/>
                  </a:lnTo>
                  <a:lnTo>
                    <a:pt x="1571752" y="13957"/>
                  </a:lnTo>
                  <a:lnTo>
                    <a:pt x="1536954" y="35318"/>
                  </a:lnTo>
                  <a:lnTo>
                    <a:pt x="1516684" y="62687"/>
                  </a:lnTo>
                  <a:lnTo>
                    <a:pt x="1511350" y="93700"/>
                  </a:lnTo>
                  <a:lnTo>
                    <a:pt x="1521371" y="125996"/>
                  </a:lnTo>
                  <a:lnTo>
                    <a:pt x="1547177" y="157213"/>
                  </a:lnTo>
                  <a:lnTo>
                    <a:pt x="1585849" y="182981"/>
                  </a:lnTo>
                  <a:lnTo>
                    <a:pt x="1631810" y="200190"/>
                  </a:lnTo>
                  <a:lnTo>
                    <a:pt x="1681276" y="208203"/>
                  </a:lnTo>
                  <a:lnTo>
                    <a:pt x="1730502" y="206425"/>
                  </a:lnTo>
                  <a:lnTo>
                    <a:pt x="1775688" y="194246"/>
                  </a:lnTo>
                  <a:lnTo>
                    <a:pt x="1810486" y="172872"/>
                  </a:lnTo>
                  <a:lnTo>
                    <a:pt x="1830768" y="145516"/>
                  </a:lnTo>
                  <a:lnTo>
                    <a:pt x="1836102" y="114515"/>
                  </a:lnTo>
                  <a:close/>
                </a:path>
                <a:path extrusionOk="0" h="1228089" w="2369819">
                  <a:moveTo>
                    <a:pt x="2369642" y="1028547"/>
                  </a:moveTo>
                  <a:lnTo>
                    <a:pt x="1968817" y="963510"/>
                  </a:lnTo>
                  <a:lnTo>
                    <a:pt x="2011921" y="712317"/>
                  </a:lnTo>
                  <a:lnTo>
                    <a:pt x="1990826" y="708761"/>
                  </a:lnTo>
                  <a:lnTo>
                    <a:pt x="1947697" y="960081"/>
                  </a:lnTo>
                  <a:lnTo>
                    <a:pt x="1546669" y="895007"/>
                  </a:lnTo>
                  <a:lnTo>
                    <a:pt x="1544612" y="908278"/>
                  </a:lnTo>
                  <a:lnTo>
                    <a:pt x="1945424" y="973328"/>
                  </a:lnTo>
                  <a:lnTo>
                    <a:pt x="1902333" y="1224508"/>
                  </a:lnTo>
                  <a:lnTo>
                    <a:pt x="1923427" y="1228077"/>
                  </a:lnTo>
                  <a:lnTo>
                    <a:pt x="1966544" y="976757"/>
                  </a:lnTo>
                  <a:lnTo>
                    <a:pt x="2367584" y="1041819"/>
                  </a:lnTo>
                  <a:lnTo>
                    <a:pt x="2369642" y="10285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5" name="Google Shape;565;p39"/>
          <p:cNvGrpSpPr/>
          <p:nvPr/>
        </p:nvGrpSpPr>
        <p:grpSpPr>
          <a:xfrm>
            <a:off x="839342" y="1667684"/>
            <a:ext cx="10335257" cy="1407918"/>
            <a:chOff x="839342" y="1667684"/>
            <a:chExt cx="10335257" cy="1407918"/>
          </a:xfrm>
        </p:grpSpPr>
        <p:pic>
          <p:nvPicPr>
            <p:cNvPr id="566" name="Google Shape;566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39342" y="1667684"/>
              <a:ext cx="10335257" cy="1407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7" name="Google Shape;567;p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81406" y="1667685"/>
              <a:ext cx="10251126" cy="132371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68" name="Google Shape;568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52056" y="3613896"/>
            <a:ext cx="13809244" cy="7180846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39"/>
          <p:cNvSpPr/>
          <p:nvPr/>
        </p:nvSpPr>
        <p:spPr>
          <a:xfrm>
            <a:off x="18475438" y="11534930"/>
            <a:ext cx="907415" cy="617220"/>
          </a:xfrm>
          <a:custGeom>
            <a:rect b="b" l="l" r="r" t="t"/>
            <a:pathLst>
              <a:path extrusionOk="0" h="617220" w="907415">
                <a:moveTo>
                  <a:pt x="48979" y="441237"/>
                </a:moveTo>
                <a:lnTo>
                  <a:pt x="40839" y="442220"/>
                </a:lnTo>
                <a:lnTo>
                  <a:pt x="32419" y="445868"/>
                </a:lnTo>
                <a:lnTo>
                  <a:pt x="0" y="459341"/>
                </a:lnTo>
                <a:lnTo>
                  <a:pt x="18419" y="507312"/>
                </a:lnTo>
                <a:lnTo>
                  <a:pt x="42944" y="548810"/>
                </a:lnTo>
                <a:lnTo>
                  <a:pt x="76863" y="581729"/>
                </a:lnTo>
                <a:lnTo>
                  <a:pt x="122098" y="605017"/>
                </a:lnTo>
                <a:lnTo>
                  <a:pt x="159674" y="613859"/>
                </a:lnTo>
                <a:lnTo>
                  <a:pt x="204198" y="616806"/>
                </a:lnTo>
                <a:lnTo>
                  <a:pt x="224697" y="616043"/>
                </a:lnTo>
                <a:lnTo>
                  <a:pt x="263642" y="609938"/>
                </a:lnTo>
                <a:lnTo>
                  <a:pt x="299824" y="597623"/>
                </a:lnTo>
                <a:lnTo>
                  <a:pt x="346085" y="568809"/>
                </a:lnTo>
                <a:lnTo>
                  <a:pt x="362072" y="552810"/>
                </a:lnTo>
                <a:lnTo>
                  <a:pt x="203356" y="552810"/>
                </a:lnTo>
                <a:lnTo>
                  <a:pt x="187041" y="552152"/>
                </a:lnTo>
                <a:lnTo>
                  <a:pt x="146938" y="542284"/>
                </a:lnTo>
                <a:lnTo>
                  <a:pt x="110730" y="516601"/>
                </a:lnTo>
                <a:lnTo>
                  <a:pt x="87994" y="485024"/>
                </a:lnTo>
                <a:lnTo>
                  <a:pt x="74521" y="456815"/>
                </a:lnTo>
                <a:lnTo>
                  <a:pt x="70873" y="449237"/>
                </a:lnTo>
                <a:lnTo>
                  <a:pt x="64978" y="444605"/>
                </a:lnTo>
                <a:lnTo>
                  <a:pt x="48979" y="441237"/>
                </a:lnTo>
                <a:close/>
              </a:path>
              <a:path extrusionOk="0" h="617220" w="907415">
                <a:moveTo>
                  <a:pt x="362821" y="64417"/>
                </a:moveTo>
                <a:lnTo>
                  <a:pt x="211356" y="64417"/>
                </a:lnTo>
                <a:lnTo>
                  <a:pt x="222513" y="64812"/>
                </a:lnTo>
                <a:lnTo>
                  <a:pt x="233249" y="65996"/>
                </a:lnTo>
                <a:lnTo>
                  <a:pt x="271879" y="78627"/>
                </a:lnTo>
                <a:lnTo>
                  <a:pt x="305482" y="112414"/>
                </a:lnTo>
                <a:lnTo>
                  <a:pt x="317771" y="154517"/>
                </a:lnTo>
                <a:lnTo>
                  <a:pt x="318240" y="168463"/>
                </a:lnTo>
                <a:lnTo>
                  <a:pt x="317797" y="178673"/>
                </a:lnTo>
                <a:lnTo>
                  <a:pt x="305903" y="219434"/>
                </a:lnTo>
                <a:lnTo>
                  <a:pt x="276378" y="249932"/>
                </a:lnTo>
                <a:lnTo>
                  <a:pt x="241249" y="265247"/>
                </a:lnTo>
                <a:lnTo>
                  <a:pt x="194199" y="272984"/>
                </a:lnTo>
                <a:lnTo>
                  <a:pt x="175568" y="273668"/>
                </a:lnTo>
                <a:lnTo>
                  <a:pt x="175568" y="327981"/>
                </a:lnTo>
                <a:lnTo>
                  <a:pt x="218408" y="330086"/>
                </a:lnTo>
                <a:lnTo>
                  <a:pt x="266958" y="341006"/>
                </a:lnTo>
                <a:lnTo>
                  <a:pt x="308140" y="367268"/>
                </a:lnTo>
                <a:lnTo>
                  <a:pt x="326533" y="404871"/>
                </a:lnTo>
                <a:lnTo>
                  <a:pt x="330016" y="437027"/>
                </a:lnTo>
                <a:lnTo>
                  <a:pt x="329980" y="441237"/>
                </a:lnTo>
                <a:lnTo>
                  <a:pt x="322086" y="479130"/>
                </a:lnTo>
                <a:lnTo>
                  <a:pt x="298088" y="515759"/>
                </a:lnTo>
                <a:lnTo>
                  <a:pt x="258511" y="542705"/>
                </a:lnTo>
                <a:lnTo>
                  <a:pt x="218645" y="552178"/>
                </a:lnTo>
                <a:lnTo>
                  <a:pt x="203356" y="552810"/>
                </a:lnTo>
                <a:lnTo>
                  <a:pt x="362072" y="552810"/>
                </a:lnTo>
                <a:lnTo>
                  <a:pt x="389030" y="511970"/>
                </a:lnTo>
                <a:lnTo>
                  <a:pt x="404029" y="457341"/>
                </a:lnTo>
                <a:lnTo>
                  <a:pt x="405029" y="437027"/>
                </a:lnTo>
                <a:lnTo>
                  <a:pt x="403160" y="410607"/>
                </a:lnTo>
                <a:lnTo>
                  <a:pt x="388214" y="364715"/>
                </a:lnTo>
                <a:lnTo>
                  <a:pt x="358558" y="328086"/>
                </a:lnTo>
                <a:lnTo>
                  <a:pt x="314350" y="301982"/>
                </a:lnTo>
                <a:lnTo>
                  <a:pt x="286720" y="293035"/>
                </a:lnTo>
                <a:lnTo>
                  <a:pt x="298430" y="288983"/>
                </a:lnTo>
                <a:lnTo>
                  <a:pt x="339401" y="267458"/>
                </a:lnTo>
                <a:lnTo>
                  <a:pt x="369452" y="236275"/>
                </a:lnTo>
                <a:lnTo>
                  <a:pt x="387293" y="194146"/>
                </a:lnTo>
                <a:lnTo>
                  <a:pt x="391556" y="154517"/>
                </a:lnTo>
                <a:lnTo>
                  <a:pt x="390740" y="137439"/>
                </a:lnTo>
                <a:lnTo>
                  <a:pt x="388293" y="121150"/>
                </a:lnTo>
                <a:lnTo>
                  <a:pt x="384214" y="105651"/>
                </a:lnTo>
                <a:lnTo>
                  <a:pt x="378504" y="90942"/>
                </a:lnTo>
                <a:lnTo>
                  <a:pt x="371320" y="77153"/>
                </a:lnTo>
                <a:lnTo>
                  <a:pt x="362821" y="64417"/>
                </a:lnTo>
                <a:close/>
              </a:path>
              <a:path extrusionOk="0" h="617220" w="907415">
                <a:moveTo>
                  <a:pt x="215566" y="0"/>
                </a:moveTo>
                <a:lnTo>
                  <a:pt x="160306" y="6394"/>
                </a:lnTo>
                <a:lnTo>
                  <a:pt x="111677" y="24945"/>
                </a:lnTo>
                <a:lnTo>
                  <a:pt x="71495" y="55181"/>
                </a:lnTo>
                <a:lnTo>
                  <a:pt x="41260" y="97257"/>
                </a:lnTo>
                <a:lnTo>
                  <a:pt x="22156" y="150070"/>
                </a:lnTo>
                <a:lnTo>
                  <a:pt x="18525" y="170095"/>
                </a:lnTo>
                <a:lnTo>
                  <a:pt x="57680" y="176831"/>
                </a:lnTo>
                <a:lnTo>
                  <a:pt x="68066" y="178235"/>
                </a:lnTo>
                <a:lnTo>
                  <a:pt x="75925" y="177393"/>
                </a:lnTo>
                <a:lnTo>
                  <a:pt x="97625" y="144833"/>
                </a:lnTo>
                <a:lnTo>
                  <a:pt x="100836" y="135571"/>
                </a:lnTo>
                <a:lnTo>
                  <a:pt x="120729" y="103046"/>
                </a:lnTo>
                <a:lnTo>
                  <a:pt x="150517" y="79258"/>
                </a:lnTo>
                <a:lnTo>
                  <a:pt x="189357" y="66101"/>
                </a:lnTo>
                <a:lnTo>
                  <a:pt x="211356" y="64417"/>
                </a:lnTo>
                <a:lnTo>
                  <a:pt x="362821" y="64417"/>
                </a:lnTo>
                <a:lnTo>
                  <a:pt x="353005" y="52733"/>
                </a:lnTo>
                <a:lnTo>
                  <a:pt x="316402" y="24209"/>
                </a:lnTo>
                <a:lnTo>
                  <a:pt x="269721" y="6157"/>
                </a:lnTo>
                <a:lnTo>
                  <a:pt x="234354" y="684"/>
                </a:lnTo>
                <a:lnTo>
                  <a:pt x="215566" y="0"/>
                </a:lnTo>
                <a:close/>
              </a:path>
              <a:path extrusionOk="0" h="617220" w="907415">
                <a:moveTo>
                  <a:pt x="907381" y="6736"/>
                </a:moveTo>
                <a:lnTo>
                  <a:pt x="497721" y="6736"/>
                </a:lnTo>
                <a:lnTo>
                  <a:pt x="497721" y="62452"/>
                </a:lnTo>
                <a:lnTo>
                  <a:pt x="499545" y="66803"/>
                </a:lnTo>
                <a:lnTo>
                  <a:pt x="503194" y="70732"/>
                </a:lnTo>
                <a:lnTo>
                  <a:pt x="506843" y="74381"/>
                </a:lnTo>
                <a:lnTo>
                  <a:pt x="511053" y="76206"/>
                </a:lnTo>
                <a:lnTo>
                  <a:pt x="830754" y="76206"/>
                </a:lnTo>
                <a:lnTo>
                  <a:pt x="826263" y="81539"/>
                </a:lnTo>
                <a:lnTo>
                  <a:pt x="553296" y="610069"/>
                </a:lnTo>
                <a:lnTo>
                  <a:pt x="607188" y="610069"/>
                </a:lnTo>
                <a:lnTo>
                  <a:pt x="644379" y="590843"/>
                </a:lnTo>
                <a:lnTo>
                  <a:pt x="898119" y="79574"/>
                </a:lnTo>
                <a:lnTo>
                  <a:pt x="904013" y="63996"/>
                </a:lnTo>
                <a:lnTo>
                  <a:pt x="906258" y="57821"/>
                </a:lnTo>
                <a:lnTo>
                  <a:pt x="907381" y="49962"/>
                </a:lnTo>
                <a:lnTo>
                  <a:pt x="907381" y="67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0" name="Google Shape;570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388583" y="2452489"/>
            <a:ext cx="4715516" cy="8736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4"/>
          <p:cNvGrpSpPr/>
          <p:nvPr/>
        </p:nvGrpSpPr>
        <p:grpSpPr>
          <a:xfrm>
            <a:off x="16787243" y="827010"/>
            <a:ext cx="2614497" cy="1356256"/>
            <a:chOff x="16787243" y="827010"/>
            <a:chExt cx="2614497" cy="1356256"/>
          </a:xfrm>
        </p:grpSpPr>
        <p:pic>
          <p:nvPicPr>
            <p:cNvPr id="83" name="Google Shape;83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787243" y="827010"/>
              <a:ext cx="2614497" cy="13562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" name="Google Shape;84;p4"/>
            <p:cNvSpPr/>
            <p:nvPr/>
          </p:nvSpPr>
          <p:spPr>
            <a:xfrm>
              <a:off x="16838867" y="866146"/>
              <a:ext cx="2369820" cy="1228090"/>
            </a:xfrm>
            <a:custGeom>
              <a:rect b="b" l="l" r="r" t="t"/>
              <a:pathLst>
                <a:path extrusionOk="0" h="1228089" w="2369819">
                  <a:moveTo>
                    <a:pt x="825017" y="908278"/>
                  </a:moveTo>
                  <a:lnTo>
                    <a:pt x="822960" y="895007"/>
                  </a:lnTo>
                  <a:lnTo>
                    <a:pt x="421919" y="960081"/>
                  </a:lnTo>
                  <a:lnTo>
                    <a:pt x="378802" y="708748"/>
                  </a:lnTo>
                  <a:lnTo>
                    <a:pt x="357708" y="712317"/>
                  </a:lnTo>
                  <a:lnTo>
                    <a:pt x="400799" y="963510"/>
                  </a:lnTo>
                  <a:lnTo>
                    <a:pt x="0" y="1028534"/>
                  </a:lnTo>
                  <a:lnTo>
                    <a:pt x="2057" y="1041806"/>
                  </a:lnTo>
                  <a:lnTo>
                    <a:pt x="403072" y="976744"/>
                  </a:lnTo>
                  <a:lnTo>
                    <a:pt x="446201" y="1228064"/>
                  </a:lnTo>
                  <a:lnTo>
                    <a:pt x="467309" y="1224508"/>
                  </a:lnTo>
                  <a:lnTo>
                    <a:pt x="424192" y="973315"/>
                  </a:lnTo>
                  <a:lnTo>
                    <a:pt x="825017" y="908278"/>
                  </a:lnTo>
                  <a:close/>
                </a:path>
                <a:path extrusionOk="0" h="1228089" w="2369819">
                  <a:moveTo>
                    <a:pt x="858253" y="93687"/>
                  </a:moveTo>
                  <a:lnTo>
                    <a:pt x="832650" y="35318"/>
                  </a:lnTo>
                  <a:lnTo>
                    <a:pt x="797852" y="13957"/>
                  </a:lnTo>
                  <a:lnTo>
                    <a:pt x="752652" y="1778"/>
                  </a:lnTo>
                  <a:lnTo>
                    <a:pt x="703440" y="0"/>
                  </a:lnTo>
                  <a:lnTo>
                    <a:pt x="653948" y="8026"/>
                  </a:lnTo>
                  <a:lnTo>
                    <a:pt x="607974" y="25234"/>
                  </a:lnTo>
                  <a:lnTo>
                    <a:pt x="569264" y="51041"/>
                  </a:lnTo>
                  <a:lnTo>
                    <a:pt x="543496" y="82232"/>
                  </a:lnTo>
                  <a:lnTo>
                    <a:pt x="533488" y="114515"/>
                  </a:lnTo>
                  <a:lnTo>
                    <a:pt x="538835" y="145503"/>
                  </a:lnTo>
                  <a:lnTo>
                    <a:pt x="559104" y="172872"/>
                  </a:lnTo>
                  <a:lnTo>
                    <a:pt x="593902" y="194233"/>
                  </a:lnTo>
                  <a:lnTo>
                    <a:pt x="639102" y="206413"/>
                  </a:lnTo>
                  <a:lnTo>
                    <a:pt x="688314" y="208191"/>
                  </a:lnTo>
                  <a:lnTo>
                    <a:pt x="737793" y="200177"/>
                  </a:lnTo>
                  <a:lnTo>
                    <a:pt x="783742" y="182981"/>
                  </a:lnTo>
                  <a:lnTo>
                    <a:pt x="822426" y="157200"/>
                  </a:lnTo>
                  <a:lnTo>
                    <a:pt x="848220" y="125984"/>
                  </a:lnTo>
                  <a:lnTo>
                    <a:pt x="858253" y="93687"/>
                  </a:lnTo>
                  <a:close/>
                </a:path>
                <a:path extrusionOk="0" h="1228089" w="2369819">
                  <a:moveTo>
                    <a:pt x="2369604" y="584352"/>
                  </a:moveTo>
                  <a:lnTo>
                    <a:pt x="2351430" y="521157"/>
                  </a:lnTo>
                  <a:lnTo>
                    <a:pt x="2305126" y="465645"/>
                  </a:lnTo>
                  <a:lnTo>
                    <a:pt x="2271649" y="442036"/>
                  </a:lnTo>
                  <a:lnTo>
                    <a:pt x="2231415" y="421868"/>
                  </a:lnTo>
                  <a:lnTo>
                    <a:pt x="2186114" y="406158"/>
                  </a:lnTo>
                  <a:lnTo>
                    <a:pt x="2137943" y="395541"/>
                  </a:lnTo>
                  <a:lnTo>
                    <a:pt x="2087727" y="389864"/>
                  </a:lnTo>
                  <a:lnTo>
                    <a:pt x="2036254" y="389001"/>
                  </a:lnTo>
                  <a:lnTo>
                    <a:pt x="1984349" y="392811"/>
                  </a:lnTo>
                  <a:lnTo>
                    <a:pt x="1932800" y="401180"/>
                  </a:lnTo>
                  <a:lnTo>
                    <a:pt x="1882432" y="413969"/>
                  </a:lnTo>
                  <a:lnTo>
                    <a:pt x="1834045" y="431050"/>
                  </a:lnTo>
                  <a:lnTo>
                    <a:pt x="1788439" y="452285"/>
                  </a:lnTo>
                  <a:lnTo>
                    <a:pt x="1746427" y="477545"/>
                  </a:lnTo>
                  <a:lnTo>
                    <a:pt x="1708823" y="506704"/>
                  </a:lnTo>
                  <a:lnTo>
                    <a:pt x="1677517" y="538480"/>
                  </a:lnTo>
                  <a:lnTo>
                    <a:pt x="1653743" y="571360"/>
                  </a:lnTo>
                  <a:lnTo>
                    <a:pt x="1628470" y="638479"/>
                  </a:lnTo>
                  <a:lnTo>
                    <a:pt x="1626806" y="671677"/>
                  </a:lnTo>
                  <a:lnTo>
                    <a:pt x="1632343" y="703986"/>
                  </a:lnTo>
                  <a:lnTo>
                    <a:pt x="1664677" y="763841"/>
                  </a:lnTo>
                  <a:lnTo>
                    <a:pt x="1724774" y="813993"/>
                  </a:lnTo>
                  <a:lnTo>
                    <a:pt x="1765020" y="834161"/>
                  </a:lnTo>
                  <a:lnTo>
                    <a:pt x="1810321" y="849871"/>
                  </a:lnTo>
                  <a:lnTo>
                    <a:pt x="1858479" y="860488"/>
                  </a:lnTo>
                  <a:lnTo>
                    <a:pt x="1908695" y="866178"/>
                  </a:lnTo>
                  <a:lnTo>
                    <a:pt x="1960168" y="867041"/>
                  </a:lnTo>
                  <a:lnTo>
                    <a:pt x="2012073" y="863219"/>
                  </a:lnTo>
                  <a:lnTo>
                    <a:pt x="2063610" y="854862"/>
                  </a:lnTo>
                  <a:lnTo>
                    <a:pt x="2113978" y="842073"/>
                  </a:lnTo>
                  <a:lnTo>
                    <a:pt x="2162365" y="825004"/>
                  </a:lnTo>
                  <a:lnTo>
                    <a:pt x="2207958" y="803783"/>
                  </a:lnTo>
                  <a:lnTo>
                    <a:pt x="2249944" y="778522"/>
                  </a:lnTo>
                  <a:lnTo>
                    <a:pt x="2287536" y="749388"/>
                  </a:lnTo>
                  <a:lnTo>
                    <a:pt x="2318867" y="717600"/>
                  </a:lnTo>
                  <a:lnTo>
                    <a:pt x="2342654" y="684695"/>
                  </a:lnTo>
                  <a:lnTo>
                    <a:pt x="2367940" y="617575"/>
                  </a:lnTo>
                  <a:lnTo>
                    <a:pt x="2369604" y="5843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85;p4"/>
          <p:cNvGrpSpPr/>
          <p:nvPr/>
        </p:nvGrpSpPr>
        <p:grpSpPr>
          <a:xfrm>
            <a:off x="1450311" y="4711306"/>
            <a:ext cx="17171554" cy="4077658"/>
            <a:chOff x="1450311" y="4711306"/>
            <a:chExt cx="17171554" cy="4077658"/>
          </a:xfrm>
        </p:grpSpPr>
        <p:pic>
          <p:nvPicPr>
            <p:cNvPr id="86" name="Google Shape;86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50311" y="4711307"/>
              <a:ext cx="17171554" cy="40776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92412" y="4711306"/>
              <a:ext cx="17087347" cy="399345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8" name="Google Shape;88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98032" y="9291252"/>
            <a:ext cx="8781132" cy="581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79438" y="3074000"/>
            <a:ext cx="13647497" cy="133160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4"/>
          <p:cNvSpPr/>
          <p:nvPr/>
        </p:nvSpPr>
        <p:spPr>
          <a:xfrm>
            <a:off x="660593" y="11368184"/>
            <a:ext cx="402590" cy="610235"/>
          </a:xfrm>
          <a:custGeom>
            <a:rect b="b" l="l" r="r" t="t"/>
            <a:pathLst>
              <a:path extrusionOk="0" h="610234" w="402590">
                <a:moveTo>
                  <a:pt x="209251" y="0"/>
                </a:moveTo>
                <a:lnTo>
                  <a:pt x="154227" y="6394"/>
                </a:lnTo>
                <a:lnTo>
                  <a:pt x="105783" y="24945"/>
                </a:lnTo>
                <a:lnTo>
                  <a:pt x="65575" y="55181"/>
                </a:lnTo>
                <a:lnTo>
                  <a:pt x="34945" y="97257"/>
                </a:lnTo>
                <a:lnTo>
                  <a:pt x="15841" y="150070"/>
                </a:lnTo>
                <a:lnTo>
                  <a:pt x="12209" y="170095"/>
                </a:lnTo>
                <a:lnTo>
                  <a:pt x="51365" y="176831"/>
                </a:lnTo>
                <a:lnTo>
                  <a:pt x="61750" y="178235"/>
                </a:lnTo>
                <a:lnTo>
                  <a:pt x="69750" y="177393"/>
                </a:lnTo>
                <a:lnTo>
                  <a:pt x="81258" y="170937"/>
                </a:lnTo>
                <a:lnTo>
                  <a:pt x="85889" y="164341"/>
                </a:lnTo>
                <a:lnTo>
                  <a:pt x="89258" y="154517"/>
                </a:lnTo>
                <a:lnTo>
                  <a:pt x="91731" y="144833"/>
                </a:lnTo>
                <a:lnTo>
                  <a:pt x="94941" y="135571"/>
                </a:lnTo>
                <a:lnTo>
                  <a:pt x="114835" y="103046"/>
                </a:lnTo>
                <a:lnTo>
                  <a:pt x="144623" y="79258"/>
                </a:lnTo>
                <a:lnTo>
                  <a:pt x="183252" y="66101"/>
                </a:lnTo>
                <a:lnTo>
                  <a:pt x="205461" y="64417"/>
                </a:lnTo>
                <a:lnTo>
                  <a:pt x="216645" y="64838"/>
                </a:lnTo>
                <a:lnTo>
                  <a:pt x="257537" y="74732"/>
                </a:lnTo>
                <a:lnTo>
                  <a:pt x="289062" y="97494"/>
                </a:lnTo>
                <a:lnTo>
                  <a:pt x="308929" y="134097"/>
                </a:lnTo>
                <a:lnTo>
                  <a:pt x="313666" y="170095"/>
                </a:lnTo>
                <a:lnTo>
                  <a:pt x="313192" y="183173"/>
                </a:lnTo>
                <a:lnTo>
                  <a:pt x="301903" y="231749"/>
                </a:lnTo>
                <a:lnTo>
                  <a:pt x="284615" y="266089"/>
                </a:lnTo>
                <a:lnTo>
                  <a:pt x="260458" y="300193"/>
                </a:lnTo>
                <a:lnTo>
                  <a:pt x="230091" y="334401"/>
                </a:lnTo>
                <a:lnTo>
                  <a:pt x="9122" y="557160"/>
                </a:lnTo>
                <a:lnTo>
                  <a:pt x="5613" y="562353"/>
                </a:lnTo>
                <a:lnTo>
                  <a:pt x="1122" y="573580"/>
                </a:lnTo>
                <a:lnTo>
                  <a:pt x="0" y="579054"/>
                </a:lnTo>
                <a:lnTo>
                  <a:pt x="0" y="610070"/>
                </a:lnTo>
                <a:lnTo>
                  <a:pt x="402503" y="610070"/>
                </a:lnTo>
                <a:lnTo>
                  <a:pt x="402503" y="557020"/>
                </a:lnTo>
                <a:lnTo>
                  <a:pt x="400117" y="550845"/>
                </a:lnTo>
                <a:lnTo>
                  <a:pt x="390573" y="541302"/>
                </a:lnTo>
                <a:lnTo>
                  <a:pt x="384118" y="538916"/>
                </a:lnTo>
                <a:lnTo>
                  <a:pt x="375978" y="538916"/>
                </a:lnTo>
                <a:lnTo>
                  <a:pt x="173884" y="538916"/>
                </a:lnTo>
                <a:lnTo>
                  <a:pt x="132018" y="543258"/>
                </a:lnTo>
                <a:lnTo>
                  <a:pt x="106520" y="549020"/>
                </a:lnTo>
                <a:lnTo>
                  <a:pt x="278115" y="373899"/>
                </a:lnTo>
                <a:lnTo>
                  <a:pt x="313245" y="336401"/>
                </a:lnTo>
                <a:lnTo>
                  <a:pt x="344269" y="298430"/>
                </a:lnTo>
                <a:lnTo>
                  <a:pt x="368715" y="258721"/>
                </a:lnTo>
                <a:lnTo>
                  <a:pt x="385030" y="215908"/>
                </a:lnTo>
                <a:lnTo>
                  <a:pt x="390714" y="167990"/>
                </a:lnTo>
                <a:lnTo>
                  <a:pt x="389845" y="148728"/>
                </a:lnTo>
                <a:lnTo>
                  <a:pt x="376820" y="97257"/>
                </a:lnTo>
                <a:lnTo>
                  <a:pt x="350058" y="55970"/>
                </a:lnTo>
                <a:lnTo>
                  <a:pt x="311876" y="25366"/>
                </a:lnTo>
                <a:lnTo>
                  <a:pt x="263879" y="6394"/>
                </a:lnTo>
                <a:lnTo>
                  <a:pt x="228092" y="710"/>
                </a:lnTo>
                <a:lnTo>
                  <a:pt x="2092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2691" y="12226134"/>
            <a:ext cx="17957391" cy="24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Google Shape;575;p40"/>
          <p:cNvGrpSpPr/>
          <p:nvPr/>
        </p:nvGrpSpPr>
        <p:grpSpPr>
          <a:xfrm>
            <a:off x="16379891" y="267061"/>
            <a:ext cx="2614486" cy="1356256"/>
            <a:chOff x="16379891" y="267061"/>
            <a:chExt cx="2614486" cy="1356256"/>
          </a:xfrm>
        </p:grpSpPr>
        <p:pic>
          <p:nvPicPr>
            <p:cNvPr id="576" name="Google Shape;576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379891" y="267061"/>
              <a:ext cx="2614486" cy="13562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7" name="Google Shape;577;p40"/>
            <p:cNvSpPr/>
            <p:nvPr/>
          </p:nvSpPr>
          <p:spPr>
            <a:xfrm>
              <a:off x="16573133" y="306191"/>
              <a:ext cx="2369820" cy="1228090"/>
            </a:xfrm>
            <a:custGeom>
              <a:rect b="b" l="l" r="r" t="t"/>
              <a:pathLst>
                <a:path extrusionOk="0" h="1228090" w="2369819">
                  <a:moveTo>
                    <a:pt x="742797" y="671690"/>
                  </a:moveTo>
                  <a:lnTo>
                    <a:pt x="732180" y="604875"/>
                  </a:lnTo>
                  <a:lnTo>
                    <a:pt x="692099" y="538480"/>
                  </a:lnTo>
                  <a:lnTo>
                    <a:pt x="660781" y="506704"/>
                  </a:lnTo>
                  <a:lnTo>
                    <a:pt x="623176" y="477558"/>
                  </a:lnTo>
                  <a:lnTo>
                    <a:pt x="581164" y="452297"/>
                  </a:lnTo>
                  <a:lnTo>
                    <a:pt x="535559" y="431063"/>
                  </a:lnTo>
                  <a:lnTo>
                    <a:pt x="487172" y="413981"/>
                  </a:lnTo>
                  <a:lnTo>
                    <a:pt x="436803" y="401193"/>
                  </a:lnTo>
                  <a:lnTo>
                    <a:pt x="385254" y="392823"/>
                  </a:lnTo>
                  <a:lnTo>
                    <a:pt x="333349" y="389001"/>
                  </a:lnTo>
                  <a:lnTo>
                    <a:pt x="281876" y="389864"/>
                  </a:lnTo>
                  <a:lnTo>
                    <a:pt x="231660" y="395541"/>
                  </a:lnTo>
                  <a:lnTo>
                    <a:pt x="183489" y="406171"/>
                  </a:lnTo>
                  <a:lnTo>
                    <a:pt x="138188" y="421868"/>
                  </a:lnTo>
                  <a:lnTo>
                    <a:pt x="97955" y="442048"/>
                  </a:lnTo>
                  <a:lnTo>
                    <a:pt x="64477" y="465658"/>
                  </a:lnTo>
                  <a:lnTo>
                    <a:pt x="18186" y="521169"/>
                  </a:lnTo>
                  <a:lnTo>
                    <a:pt x="0" y="584365"/>
                  </a:lnTo>
                  <a:lnTo>
                    <a:pt x="1663" y="617575"/>
                  </a:lnTo>
                  <a:lnTo>
                    <a:pt x="26949" y="684707"/>
                  </a:lnTo>
                  <a:lnTo>
                    <a:pt x="50736" y="717600"/>
                  </a:lnTo>
                  <a:lnTo>
                    <a:pt x="82067" y="749388"/>
                  </a:lnTo>
                  <a:lnTo>
                    <a:pt x="119659" y="778535"/>
                  </a:lnTo>
                  <a:lnTo>
                    <a:pt x="161645" y="803783"/>
                  </a:lnTo>
                  <a:lnTo>
                    <a:pt x="207238" y="825004"/>
                  </a:lnTo>
                  <a:lnTo>
                    <a:pt x="255625" y="842086"/>
                  </a:lnTo>
                  <a:lnTo>
                    <a:pt x="305993" y="854862"/>
                  </a:lnTo>
                  <a:lnTo>
                    <a:pt x="357530" y="863231"/>
                  </a:lnTo>
                  <a:lnTo>
                    <a:pt x="409435" y="867041"/>
                  </a:lnTo>
                  <a:lnTo>
                    <a:pt x="460908" y="866178"/>
                  </a:lnTo>
                  <a:lnTo>
                    <a:pt x="511124" y="860501"/>
                  </a:lnTo>
                  <a:lnTo>
                    <a:pt x="559282" y="849871"/>
                  </a:lnTo>
                  <a:lnTo>
                    <a:pt x="604583" y="834174"/>
                  </a:lnTo>
                  <a:lnTo>
                    <a:pt x="644829" y="814006"/>
                  </a:lnTo>
                  <a:lnTo>
                    <a:pt x="678307" y="790397"/>
                  </a:lnTo>
                  <a:lnTo>
                    <a:pt x="724611" y="734885"/>
                  </a:lnTo>
                  <a:lnTo>
                    <a:pt x="742797" y="671690"/>
                  </a:lnTo>
                  <a:close/>
                </a:path>
                <a:path extrusionOk="0" h="1228090" w="2369819">
                  <a:moveTo>
                    <a:pt x="1836102" y="114515"/>
                  </a:moveTo>
                  <a:lnTo>
                    <a:pt x="1800339" y="51041"/>
                  </a:lnTo>
                  <a:lnTo>
                    <a:pt x="1761629" y="25247"/>
                  </a:lnTo>
                  <a:lnTo>
                    <a:pt x="1715643" y="8026"/>
                  </a:lnTo>
                  <a:lnTo>
                    <a:pt x="1666163" y="0"/>
                  </a:lnTo>
                  <a:lnTo>
                    <a:pt x="1616951" y="1778"/>
                  </a:lnTo>
                  <a:lnTo>
                    <a:pt x="1571752" y="13957"/>
                  </a:lnTo>
                  <a:lnTo>
                    <a:pt x="1536954" y="35331"/>
                  </a:lnTo>
                  <a:lnTo>
                    <a:pt x="1516684" y="62687"/>
                  </a:lnTo>
                  <a:lnTo>
                    <a:pt x="1511350" y="93700"/>
                  </a:lnTo>
                  <a:lnTo>
                    <a:pt x="1521383" y="125996"/>
                  </a:lnTo>
                  <a:lnTo>
                    <a:pt x="1547177" y="157213"/>
                  </a:lnTo>
                  <a:lnTo>
                    <a:pt x="1585849" y="182994"/>
                  </a:lnTo>
                  <a:lnTo>
                    <a:pt x="1631810" y="200190"/>
                  </a:lnTo>
                  <a:lnTo>
                    <a:pt x="1681289" y="208203"/>
                  </a:lnTo>
                  <a:lnTo>
                    <a:pt x="1730502" y="206425"/>
                  </a:lnTo>
                  <a:lnTo>
                    <a:pt x="1775688" y="194246"/>
                  </a:lnTo>
                  <a:lnTo>
                    <a:pt x="1810486" y="172872"/>
                  </a:lnTo>
                  <a:lnTo>
                    <a:pt x="1830768" y="145516"/>
                  </a:lnTo>
                  <a:lnTo>
                    <a:pt x="1836102" y="114515"/>
                  </a:lnTo>
                  <a:close/>
                </a:path>
                <a:path extrusionOk="0" h="1228090" w="2369819">
                  <a:moveTo>
                    <a:pt x="2369642" y="1028547"/>
                  </a:moveTo>
                  <a:lnTo>
                    <a:pt x="1968817" y="963510"/>
                  </a:lnTo>
                  <a:lnTo>
                    <a:pt x="2011921" y="712317"/>
                  </a:lnTo>
                  <a:lnTo>
                    <a:pt x="1990826" y="708761"/>
                  </a:lnTo>
                  <a:lnTo>
                    <a:pt x="1947697" y="960081"/>
                  </a:lnTo>
                  <a:lnTo>
                    <a:pt x="1546669" y="895007"/>
                  </a:lnTo>
                  <a:lnTo>
                    <a:pt x="1544624" y="908291"/>
                  </a:lnTo>
                  <a:lnTo>
                    <a:pt x="1945424" y="973328"/>
                  </a:lnTo>
                  <a:lnTo>
                    <a:pt x="1902333" y="1224508"/>
                  </a:lnTo>
                  <a:lnTo>
                    <a:pt x="1923427" y="1228077"/>
                  </a:lnTo>
                  <a:lnTo>
                    <a:pt x="1966544" y="976757"/>
                  </a:lnTo>
                  <a:lnTo>
                    <a:pt x="2367584" y="1041819"/>
                  </a:lnTo>
                  <a:lnTo>
                    <a:pt x="2369642" y="10285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8" name="Google Shape;578;p40"/>
          <p:cNvGrpSpPr/>
          <p:nvPr/>
        </p:nvGrpSpPr>
        <p:grpSpPr>
          <a:xfrm>
            <a:off x="890409" y="586913"/>
            <a:ext cx="6903712" cy="1002362"/>
            <a:chOff x="890409" y="586913"/>
            <a:chExt cx="6903712" cy="1002362"/>
          </a:xfrm>
        </p:grpSpPr>
        <p:pic>
          <p:nvPicPr>
            <p:cNvPr id="579" name="Google Shape;579;p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409" y="586913"/>
              <a:ext cx="6903712" cy="10023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0" name="Google Shape;580;p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32472" y="586913"/>
              <a:ext cx="6819559" cy="91815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1" name="Google Shape;581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5314" y="2023672"/>
            <a:ext cx="18675322" cy="9452294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40"/>
          <p:cNvSpPr/>
          <p:nvPr/>
        </p:nvSpPr>
        <p:spPr>
          <a:xfrm>
            <a:off x="18768595" y="11534930"/>
            <a:ext cx="900430" cy="617220"/>
          </a:xfrm>
          <a:custGeom>
            <a:rect b="b" l="l" r="r" t="t"/>
            <a:pathLst>
              <a:path extrusionOk="0" h="617220" w="900430">
                <a:moveTo>
                  <a:pt x="48979" y="441237"/>
                </a:moveTo>
                <a:lnTo>
                  <a:pt x="40839" y="442220"/>
                </a:lnTo>
                <a:lnTo>
                  <a:pt x="32419" y="445868"/>
                </a:lnTo>
                <a:lnTo>
                  <a:pt x="0" y="459341"/>
                </a:lnTo>
                <a:lnTo>
                  <a:pt x="18419" y="507312"/>
                </a:lnTo>
                <a:lnTo>
                  <a:pt x="42944" y="548810"/>
                </a:lnTo>
                <a:lnTo>
                  <a:pt x="76863" y="581729"/>
                </a:lnTo>
                <a:lnTo>
                  <a:pt x="122098" y="605017"/>
                </a:lnTo>
                <a:lnTo>
                  <a:pt x="159674" y="613859"/>
                </a:lnTo>
                <a:lnTo>
                  <a:pt x="204198" y="616806"/>
                </a:lnTo>
                <a:lnTo>
                  <a:pt x="224697" y="616043"/>
                </a:lnTo>
                <a:lnTo>
                  <a:pt x="263642" y="609938"/>
                </a:lnTo>
                <a:lnTo>
                  <a:pt x="299824" y="597623"/>
                </a:lnTo>
                <a:lnTo>
                  <a:pt x="346085" y="568809"/>
                </a:lnTo>
                <a:lnTo>
                  <a:pt x="362072" y="552810"/>
                </a:lnTo>
                <a:lnTo>
                  <a:pt x="203356" y="552810"/>
                </a:lnTo>
                <a:lnTo>
                  <a:pt x="187041" y="552152"/>
                </a:lnTo>
                <a:lnTo>
                  <a:pt x="146938" y="542284"/>
                </a:lnTo>
                <a:lnTo>
                  <a:pt x="110730" y="516601"/>
                </a:lnTo>
                <a:lnTo>
                  <a:pt x="87994" y="485024"/>
                </a:lnTo>
                <a:lnTo>
                  <a:pt x="74521" y="456815"/>
                </a:lnTo>
                <a:lnTo>
                  <a:pt x="70873" y="449237"/>
                </a:lnTo>
                <a:lnTo>
                  <a:pt x="64978" y="444605"/>
                </a:lnTo>
                <a:lnTo>
                  <a:pt x="48979" y="441237"/>
                </a:lnTo>
                <a:close/>
              </a:path>
              <a:path extrusionOk="0" h="617220" w="900430">
                <a:moveTo>
                  <a:pt x="362821" y="64417"/>
                </a:moveTo>
                <a:lnTo>
                  <a:pt x="211356" y="64417"/>
                </a:lnTo>
                <a:lnTo>
                  <a:pt x="222513" y="64812"/>
                </a:lnTo>
                <a:lnTo>
                  <a:pt x="233249" y="65996"/>
                </a:lnTo>
                <a:lnTo>
                  <a:pt x="271879" y="78627"/>
                </a:lnTo>
                <a:lnTo>
                  <a:pt x="305482" y="112414"/>
                </a:lnTo>
                <a:lnTo>
                  <a:pt x="317771" y="154517"/>
                </a:lnTo>
                <a:lnTo>
                  <a:pt x="318240" y="168463"/>
                </a:lnTo>
                <a:lnTo>
                  <a:pt x="317797" y="178673"/>
                </a:lnTo>
                <a:lnTo>
                  <a:pt x="305903" y="219434"/>
                </a:lnTo>
                <a:lnTo>
                  <a:pt x="276378" y="249932"/>
                </a:lnTo>
                <a:lnTo>
                  <a:pt x="241249" y="265247"/>
                </a:lnTo>
                <a:lnTo>
                  <a:pt x="194199" y="272984"/>
                </a:lnTo>
                <a:lnTo>
                  <a:pt x="175568" y="273668"/>
                </a:lnTo>
                <a:lnTo>
                  <a:pt x="175568" y="327981"/>
                </a:lnTo>
                <a:lnTo>
                  <a:pt x="218408" y="330086"/>
                </a:lnTo>
                <a:lnTo>
                  <a:pt x="266958" y="341006"/>
                </a:lnTo>
                <a:lnTo>
                  <a:pt x="308140" y="367268"/>
                </a:lnTo>
                <a:lnTo>
                  <a:pt x="326533" y="404871"/>
                </a:lnTo>
                <a:lnTo>
                  <a:pt x="330016" y="437027"/>
                </a:lnTo>
                <a:lnTo>
                  <a:pt x="329980" y="441237"/>
                </a:lnTo>
                <a:lnTo>
                  <a:pt x="322086" y="479130"/>
                </a:lnTo>
                <a:lnTo>
                  <a:pt x="298088" y="515759"/>
                </a:lnTo>
                <a:lnTo>
                  <a:pt x="258511" y="542705"/>
                </a:lnTo>
                <a:lnTo>
                  <a:pt x="218645" y="552178"/>
                </a:lnTo>
                <a:lnTo>
                  <a:pt x="203356" y="552810"/>
                </a:lnTo>
                <a:lnTo>
                  <a:pt x="362072" y="552810"/>
                </a:lnTo>
                <a:lnTo>
                  <a:pt x="389030" y="511970"/>
                </a:lnTo>
                <a:lnTo>
                  <a:pt x="404029" y="457341"/>
                </a:lnTo>
                <a:lnTo>
                  <a:pt x="405029" y="437027"/>
                </a:lnTo>
                <a:lnTo>
                  <a:pt x="403160" y="410607"/>
                </a:lnTo>
                <a:lnTo>
                  <a:pt x="388214" y="364715"/>
                </a:lnTo>
                <a:lnTo>
                  <a:pt x="358558" y="328086"/>
                </a:lnTo>
                <a:lnTo>
                  <a:pt x="314350" y="301982"/>
                </a:lnTo>
                <a:lnTo>
                  <a:pt x="286720" y="293035"/>
                </a:lnTo>
                <a:lnTo>
                  <a:pt x="298430" y="288983"/>
                </a:lnTo>
                <a:lnTo>
                  <a:pt x="339401" y="267458"/>
                </a:lnTo>
                <a:lnTo>
                  <a:pt x="369452" y="236275"/>
                </a:lnTo>
                <a:lnTo>
                  <a:pt x="387293" y="194146"/>
                </a:lnTo>
                <a:lnTo>
                  <a:pt x="391556" y="154517"/>
                </a:lnTo>
                <a:lnTo>
                  <a:pt x="390740" y="137439"/>
                </a:lnTo>
                <a:lnTo>
                  <a:pt x="388293" y="121150"/>
                </a:lnTo>
                <a:lnTo>
                  <a:pt x="384214" y="105651"/>
                </a:lnTo>
                <a:lnTo>
                  <a:pt x="378504" y="90942"/>
                </a:lnTo>
                <a:lnTo>
                  <a:pt x="371320" y="77153"/>
                </a:lnTo>
                <a:lnTo>
                  <a:pt x="362821" y="64417"/>
                </a:lnTo>
                <a:close/>
              </a:path>
              <a:path extrusionOk="0" h="617220" w="900430">
                <a:moveTo>
                  <a:pt x="215566" y="0"/>
                </a:moveTo>
                <a:lnTo>
                  <a:pt x="160306" y="6394"/>
                </a:lnTo>
                <a:lnTo>
                  <a:pt x="111677" y="24945"/>
                </a:lnTo>
                <a:lnTo>
                  <a:pt x="71495" y="55181"/>
                </a:lnTo>
                <a:lnTo>
                  <a:pt x="41260" y="97257"/>
                </a:lnTo>
                <a:lnTo>
                  <a:pt x="22156" y="150070"/>
                </a:lnTo>
                <a:lnTo>
                  <a:pt x="18525" y="170095"/>
                </a:lnTo>
                <a:lnTo>
                  <a:pt x="57680" y="176831"/>
                </a:lnTo>
                <a:lnTo>
                  <a:pt x="68066" y="178235"/>
                </a:lnTo>
                <a:lnTo>
                  <a:pt x="75925" y="177393"/>
                </a:lnTo>
                <a:lnTo>
                  <a:pt x="97625" y="144833"/>
                </a:lnTo>
                <a:lnTo>
                  <a:pt x="100836" y="135571"/>
                </a:lnTo>
                <a:lnTo>
                  <a:pt x="120729" y="103046"/>
                </a:lnTo>
                <a:lnTo>
                  <a:pt x="150517" y="79258"/>
                </a:lnTo>
                <a:lnTo>
                  <a:pt x="189357" y="66101"/>
                </a:lnTo>
                <a:lnTo>
                  <a:pt x="211356" y="64417"/>
                </a:lnTo>
                <a:lnTo>
                  <a:pt x="362821" y="64417"/>
                </a:lnTo>
                <a:lnTo>
                  <a:pt x="353005" y="52733"/>
                </a:lnTo>
                <a:lnTo>
                  <a:pt x="316402" y="24209"/>
                </a:lnTo>
                <a:lnTo>
                  <a:pt x="269721" y="6157"/>
                </a:lnTo>
                <a:lnTo>
                  <a:pt x="234354" y="684"/>
                </a:lnTo>
                <a:lnTo>
                  <a:pt x="215566" y="0"/>
                </a:lnTo>
                <a:close/>
              </a:path>
              <a:path extrusionOk="0" h="617220" w="900430">
                <a:moveTo>
                  <a:pt x="696446" y="0"/>
                </a:moveTo>
                <a:lnTo>
                  <a:pt x="657080" y="3052"/>
                </a:lnTo>
                <a:lnTo>
                  <a:pt x="605451" y="18893"/>
                </a:lnTo>
                <a:lnTo>
                  <a:pt x="564243" y="45892"/>
                </a:lnTo>
                <a:lnTo>
                  <a:pt x="534403" y="82363"/>
                </a:lnTo>
                <a:lnTo>
                  <a:pt x="517404" y="126519"/>
                </a:lnTo>
                <a:lnTo>
                  <a:pt x="514141" y="158727"/>
                </a:lnTo>
                <a:lnTo>
                  <a:pt x="515641" y="182305"/>
                </a:lnTo>
                <a:lnTo>
                  <a:pt x="527640" y="224408"/>
                </a:lnTo>
                <a:lnTo>
                  <a:pt x="551796" y="259327"/>
                </a:lnTo>
                <a:lnTo>
                  <a:pt x="587794" y="285641"/>
                </a:lnTo>
                <a:lnTo>
                  <a:pt x="610135" y="295561"/>
                </a:lnTo>
                <a:lnTo>
                  <a:pt x="583558" y="304903"/>
                </a:lnTo>
                <a:lnTo>
                  <a:pt x="540192" y="331638"/>
                </a:lnTo>
                <a:lnTo>
                  <a:pt x="510141" y="369083"/>
                </a:lnTo>
                <a:lnTo>
                  <a:pt x="494984" y="417081"/>
                </a:lnTo>
                <a:lnTo>
                  <a:pt x="493089" y="445026"/>
                </a:lnTo>
                <a:lnTo>
                  <a:pt x="494010" y="464341"/>
                </a:lnTo>
                <a:lnTo>
                  <a:pt x="507825" y="516601"/>
                </a:lnTo>
                <a:lnTo>
                  <a:pt x="536797" y="558757"/>
                </a:lnTo>
                <a:lnTo>
                  <a:pt x="579084" y="590281"/>
                </a:lnTo>
                <a:lnTo>
                  <a:pt x="633134" y="610175"/>
                </a:lnTo>
                <a:lnTo>
                  <a:pt x="674395" y="616069"/>
                </a:lnTo>
                <a:lnTo>
                  <a:pt x="696446" y="616806"/>
                </a:lnTo>
                <a:lnTo>
                  <a:pt x="718497" y="616069"/>
                </a:lnTo>
                <a:lnTo>
                  <a:pt x="759758" y="610175"/>
                </a:lnTo>
                <a:lnTo>
                  <a:pt x="797019" y="598281"/>
                </a:lnTo>
                <a:lnTo>
                  <a:pt x="842964" y="570493"/>
                </a:lnTo>
                <a:lnTo>
                  <a:pt x="857180" y="557020"/>
                </a:lnTo>
                <a:lnTo>
                  <a:pt x="696446" y="557020"/>
                </a:lnTo>
                <a:lnTo>
                  <a:pt x="682078" y="556520"/>
                </a:lnTo>
                <a:lnTo>
                  <a:pt x="643396" y="549020"/>
                </a:lnTo>
                <a:lnTo>
                  <a:pt x="603820" y="525864"/>
                </a:lnTo>
                <a:lnTo>
                  <a:pt x="578979" y="490076"/>
                </a:lnTo>
                <a:lnTo>
                  <a:pt x="570559" y="443763"/>
                </a:lnTo>
                <a:lnTo>
                  <a:pt x="571190" y="428764"/>
                </a:lnTo>
                <a:lnTo>
                  <a:pt x="580663" y="390714"/>
                </a:lnTo>
                <a:lnTo>
                  <a:pt x="608451" y="354505"/>
                </a:lnTo>
                <a:lnTo>
                  <a:pt x="648870" y="334296"/>
                </a:lnTo>
                <a:lnTo>
                  <a:pt x="696446" y="327560"/>
                </a:lnTo>
                <a:lnTo>
                  <a:pt x="847140" y="327560"/>
                </a:lnTo>
                <a:lnTo>
                  <a:pt x="832649" y="316929"/>
                </a:lnTo>
                <a:lnTo>
                  <a:pt x="809334" y="304903"/>
                </a:lnTo>
                <a:lnTo>
                  <a:pt x="782757" y="295561"/>
                </a:lnTo>
                <a:lnTo>
                  <a:pt x="805071" y="285641"/>
                </a:lnTo>
                <a:lnTo>
                  <a:pt x="824439" y="273563"/>
                </a:lnTo>
                <a:lnTo>
                  <a:pt x="831602" y="267352"/>
                </a:lnTo>
                <a:lnTo>
                  <a:pt x="696446" y="267352"/>
                </a:lnTo>
                <a:lnTo>
                  <a:pt x="682236" y="266800"/>
                </a:lnTo>
                <a:lnTo>
                  <a:pt x="636081" y="253538"/>
                </a:lnTo>
                <a:lnTo>
                  <a:pt x="606162" y="226671"/>
                </a:lnTo>
                <a:lnTo>
                  <a:pt x="590715" y="190225"/>
                </a:lnTo>
                <a:lnTo>
                  <a:pt x="587400" y="159990"/>
                </a:lnTo>
                <a:lnTo>
                  <a:pt x="587821" y="149622"/>
                </a:lnTo>
                <a:lnTo>
                  <a:pt x="598110" y="111440"/>
                </a:lnTo>
                <a:lnTo>
                  <a:pt x="622108" y="81416"/>
                </a:lnTo>
                <a:lnTo>
                  <a:pt x="659580" y="62601"/>
                </a:lnTo>
                <a:lnTo>
                  <a:pt x="696446" y="58101"/>
                </a:lnTo>
                <a:lnTo>
                  <a:pt x="840782" y="58101"/>
                </a:lnTo>
                <a:lnTo>
                  <a:pt x="839964" y="57102"/>
                </a:lnTo>
                <a:lnTo>
                  <a:pt x="802229" y="26735"/>
                </a:lnTo>
                <a:lnTo>
                  <a:pt x="753680" y="6868"/>
                </a:lnTo>
                <a:lnTo>
                  <a:pt x="716419" y="763"/>
                </a:lnTo>
                <a:lnTo>
                  <a:pt x="696446" y="0"/>
                </a:lnTo>
                <a:close/>
              </a:path>
              <a:path extrusionOk="0" h="617220" w="900430">
                <a:moveTo>
                  <a:pt x="847140" y="327560"/>
                </a:moveTo>
                <a:lnTo>
                  <a:pt x="696446" y="327560"/>
                </a:lnTo>
                <a:lnTo>
                  <a:pt x="708735" y="327981"/>
                </a:lnTo>
                <a:lnTo>
                  <a:pt x="720760" y="329244"/>
                </a:lnTo>
                <a:lnTo>
                  <a:pt x="765389" y="342506"/>
                </a:lnTo>
                <a:lnTo>
                  <a:pt x="799808" y="370504"/>
                </a:lnTo>
                <a:lnTo>
                  <a:pt x="819702" y="414923"/>
                </a:lnTo>
                <a:lnTo>
                  <a:pt x="822333" y="443763"/>
                </a:lnTo>
                <a:lnTo>
                  <a:pt x="821781" y="456131"/>
                </a:lnTo>
                <a:lnTo>
                  <a:pt x="808733" y="500128"/>
                </a:lnTo>
                <a:lnTo>
                  <a:pt x="780178" y="532837"/>
                </a:lnTo>
                <a:lnTo>
                  <a:pt x="737102" y="552520"/>
                </a:lnTo>
                <a:lnTo>
                  <a:pt x="696446" y="557020"/>
                </a:lnTo>
                <a:lnTo>
                  <a:pt x="857180" y="557020"/>
                </a:lnTo>
                <a:lnTo>
                  <a:pt x="884646" y="516601"/>
                </a:lnTo>
                <a:lnTo>
                  <a:pt x="898855" y="464341"/>
                </a:lnTo>
                <a:lnTo>
                  <a:pt x="899803" y="445026"/>
                </a:lnTo>
                <a:lnTo>
                  <a:pt x="897908" y="417081"/>
                </a:lnTo>
                <a:lnTo>
                  <a:pt x="892224" y="391766"/>
                </a:lnTo>
                <a:lnTo>
                  <a:pt x="882751" y="369083"/>
                </a:lnTo>
                <a:lnTo>
                  <a:pt x="869489" y="349032"/>
                </a:lnTo>
                <a:lnTo>
                  <a:pt x="852700" y="331638"/>
                </a:lnTo>
                <a:lnTo>
                  <a:pt x="847140" y="327560"/>
                </a:lnTo>
                <a:close/>
              </a:path>
              <a:path extrusionOk="0" h="617220" w="900430">
                <a:moveTo>
                  <a:pt x="840782" y="58101"/>
                </a:moveTo>
                <a:lnTo>
                  <a:pt x="696446" y="58101"/>
                </a:lnTo>
                <a:lnTo>
                  <a:pt x="709498" y="58601"/>
                </a:lnTo>
                <a:lnTo>
                  <a:pt x="721708" y="60101"/>
                </a:lnTo>
                <a:lnTo>
                  <a:pt x="762442" y="75574"/>
                </a:lnTo>
                <a:lnTo>
                  <a:pt x="789809" y="103046"/>
                </a:lnTo>
                <a:lnTo>
                  <a:pt x="803703" y="139570"/>
                </a:lnTo>
                <a:lnTo>
                  <a:pt x="805492" y="159990"/>
                </a:lnTo>
                <a:lnTo>
                  <a:pt x="805124" y="170227"/>
                </a:lnTo>
                <a:lnTo>
                  <a:pt x="796203" y="209408"/>
                </a:lnTo>
                <a:lnTo>
                  <a:pt x="773626" y="241538"/>
                </a:lnTo>
                <a:lnTo>
                  <a:pt x="735681" y="262379"/>
                </a:lnTo>
                <a:lnTo>
                  <a:pt x="696446" y="267352"/>
                </a:lnTo>
                <a:lnTo>
                  <a:pt x="831602" y="267352"/>
                </a:lnTo>
                <a:lnTo>
                  <a:pt x="865015" y="224408"/>
                </a:lnTo>
                <a:lnTo>
                  <a:pt x="877225" y="182305"/>
                </a:lnTo>
                <a:lnTo>
                  <a:pt x="878751" y="158727"/>
                </a:lnTo>
                <a:lnTo>
                  <a:pt x="877936" y="142360"/>
                </a:lnTo>
                <a:lnTo>
                  <a:pt x="865699" y="96415"/>
                </a:lnTo>
                <a:lnTo>
                  <a:pt x="849911" y="69259"/>
                </a:lnTo>
                <a:lnTo>
                  <a:pt x="840782" y="581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" name="Google Shape;587;p41"/>
          <p:cNvGrpSpPr/>
          <p:nvPr/>
        </p:nvGrpSpPr>
        <p:grpSpPr>
          <a:xfrm>
            <a:off x="17084538" y="232452"/>
            <a:ext cx="2614486" cy="1356253"/>
            <a:chOff x="17084538" y="232452"/>
            <a:chExt cx="2614486" cy="1356253"/>
          </a:xfrm>
        </p:grpSpPr>
        <p:pic>
          <p:nvPicPr>
            <p:cNvPr id="588" name="Google Shape;588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084538" y="232452"/>
              <a:ext cx="2614486" cy="13562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9" name="Google Shape;589;p41"/>
            <p:cNvSpPr/>
            <p:nvPr/>
          </p:nvSpPr>
          <p:spPr>
            <a:xfrm>
              <a:off x="17277780" y="271583"/>
              <a:ext cx="2369820" cy="1228090"/>
            </a:xfrm>
            <a:custGeom>
              <a:rect b="b" l="l" r="r" t="t"/>
              <a:pathLst>
                <a:path extrusionOk="0" h="1228090" w="2369819">
                  <a:moveTo>
                    <a:pt x="742797" y="671690"/>
                  </a:moveTo>
                  <a:lnTo>
                    <a:pt x="732180" y="604862"/>
                  </a:lnTo>
                  <a:lnTo>
                    <a:pt x="692099" y="538480"/>
                  </a:lnTo>
                  <a:lnTo>
                    <a:pt x="660781" y="506704"/>
                  </a:lnTo>
                  <a:lnTo>
                    <a:pt x="623176" y="477545"/>
                  </a:lnTo>
                  <a:lnTo>
                    <a:pt x="581164" y="452285"/>
                  </a:lnTo>
                  <a:lnTo>
                    <a:pt x="535559" y="431050"/>
                  </a:lnTo>
                  <a:lnTo>
                    <a:pt x="487172" y="413969"/>
                  </a:lnTo>
                  <a:lnTo>
                    <a:pt x="436803" y="401180"/>
                  </a:lnTo>
                  <a:lnTo>
                    <a:pt x="385254" y="392811"/>
                  </a:lnTo>
                  <a:lnTo>
                    <a:pt x="333349" y="389001"/>
                  </a:lnTo>
                  <a:lnTo>
                    <a:pt x="281876" y="389864"/>
                  </a:lnTo>
                  <a:lnTo>
                    <a:pt x="231660" y="395541"/>
                  </a:lnTo>
                  <a:lnTo>
                    <a:pt x="183489" y="406171"/>
                  </a:lnTo>
                  <a:lnTo>
                    <a:pt x="138188" y="421868"/>
                  </a:lnTo>
                  <a:lnTo>
                    <a:pt x="97955" y="442036"/>
                  </a:lnTo>
                  <a:lnTo>
                    <a:pt x="64477" y="465645"/>
                  </a:lnTo>
                  <a:lnTo>
                    <a:pt x="18186" y="521169"/>
                  </a:lnTo>
                  <a:lnTo>
                    <a:pt x="0" y="584365"/>
                  </a:lnTo>
                  <a:lnTo>
                    <a:pt x="1663" y="617575"/>
                  </a:lnTo>
                  <a:lnTo>
                    <a:pt x="26949" y="684695"/>
                  </a:lnTo>
                  <a:lnTo>
                    <a:pt x="50736" y="717600"/>
                  </a:lnTo>
                  <a:lnTo>
                    <a:pt x="82067" y="749388"/>
                  </a:lnTo>
                  <a:lnTo>
                    <a:pt x="119659" y="778522"/>
                  </a:lnTo>
                  <a:lnTo>
                    <a:pt x="161645" y="803783"/>
                  </a:lnTo>
                  <a:lnTo>
                    <a:pt x="207238" y="825004"/>
                  </a:lnTo>
                  <a:lnTo>
                    <a:pt x="255625" y="842073"/>
                  </a:lnTo>
                  <a:lnTo>
                    <a:pt x="305993" y="854862"/>
                  </a:lnTo>
                  <a:lnTo>
                    <a:pt x="357530" y="863231"/>
                  </a:lnTo>
                  <a:lnTo>
                    <a:pt x="409435" y="867041"/>
                  </a:lnTo>
                  <a:lnTo>
                    <a:pt x="460908" y="866178"/>
                  </a:lnTo>
                  <a:lnTo>
                    <a:pt x="511124" y="860501"/>
                  </a:lnTo>
                  <a:lnTo>
                    <a:pt x="559282" y="849871"/>
                  </a:lnTo>
                  <a:lnTo>
                    <a:pt x="604583" y="834174"/>
                  </a:lnTo>
                  <a:lnTo>
                    <a:pt x="644829" y="813993"/>
                  </a:lnTo>
                  <a:lnTo>
                    <a:pt x="678307" y="790384"/>
                  </a:lnTo>
                  <a:lnTo>
                    <a:pt x="724611" y="734872"/>
                  </a:lnTo>
                  <a:lnTo>
                    <a:pt x="742797" y="671690"/>
                  </a:lnTo>
                  <a:close/>
                </a:path>
                <a:path extrusionOk="0" h="1228090" w="2369819">
                  <a:moveTo>
                    <a:pt x="1836102" y="114515"/>
                  </a:moveTo>
                  <a:lnTo>
                    <a:pt x="1800339" y="51041"/>
                  </a:lnTo>
                  <a:lnTo>
                    <a:pt x="1761629" y="25247"/>
                  </a:lnTo>
                  <a:lnTo>
                    <a:pt x="1715643" y="8026"/>
                  </a:lnTo>
                  <a:lnTo>
                    <a:pt x="1666163" y="0"/>
                  </a:lnTo>
                  <a:lnTo>
                    <a:pt x="1616951" y="1778"/>
                  </a:lnTo>
                  <a:lnTo>
                    <a:pt x="1571752" y="13957"/>
                  </a:lnTo>
                  <a:lnTo>
                    <a:pt x="1536954" y="35318"/>
                  </a:lnTo>
                  <a:lnTo>
                    <a:pt x="1516684" y="62687"/>
                  </a:lnTo>
                  <a:lnTo>
                    <a:pt x="1511350" y="93700"/>
                  </a:lnTo>
                  <a:lnTo>
                    <a:pt x="1521383" y="125984"/>
                  </a:lnTo>
                  <a:lnTo>
                    <a:pt x="1547177" y="157213"/>
                  </a:lnTo>
                  <a:lnTo>
                    <a:pt x="1585849" y="182981"/>
                  </a:lnTo>
                  <a:lnTo>
                    <a:pt x="1631810" y="200190"/>
                  </a:lnTo>
                  <a:lnTo>
                    <a:pt x="1681289" y="208203"/>
                  </a:lnTo>
                  <a:lnTo>
                    <a:pt x="1730502" y="206425"/>
                  </a:lnTo>
                  <a:lnTo>
                    <a:pt x="1775688" y="194246"/>
                  </a:lnTo>
                  <a:lnTo>
                    <a:pt x="1810486" y="172872"/>
                  </a:lnTo>
                  <a:lnTo>
                    <a:pt x="1830768" y="145516"/>
                  </a:lnTo>
                  <a:lnTo>
                    <a:pt x="1836102" y="114515"/>
                  </a:lnTo>
                  <a:close/>
                </a:path>
                <a:path extrusionOk="0" h="1228090" w="2369819">
                  <a:moveTo>
                    <a:pt x="2369642" y="1028534"/>
                  </a:moveTo>
                  <a:lnTo>
                    <a:pt x="1968817" y="963510"/>
                  </a:lnTo>
                  <a:lnTo>
                    <a:pt x="2011921" y="712317"/>
                  </a:lnTo>
                  <a:lnTo>
                    <a:pt x="1990826" y="708748"/>
                  </a:lnTo>
                  <a:lnTo>
                    <a:pt x="1947697" y="960081"/>
                  </a:lnTo>
                  <a:lnTo>
                    <a:pt x="1546669" y="895007"/>
                  </a:lnTo>
                  <a:lnTo>
                    <a:pt x="1544624" y="908278"/>
                  </a:lnTo>
                  <a:lnTo>
                    <a:pt x="1945424" y="973315"/>
                  </a:lnTo>
                  <a:lnTo>
                    <a:pt x="1902333" y="1224508"/>
                  </a:lnTo>
                  <a:lnTo>
                    <a:pt x="1923427" y="1228064"/>
                  </a:lnTo>
                  <a:lnTo>
                    <a:pt x="1966544" y="976744"/>
                  </a:lnTo>
                  <a:lnTo>
                    <a:pt x="2367584" y="1041806"/>
                  </a:lnTo>
                  <a:lnTo>
                    <a:pt x="2369642" y="10285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0" name="Google Shape;590;p41"/>
          <p:cNvGrpSpPr/>
          <p:nvPr/>
        </p:nvGrpSpPr>
        <p:grpSpPr>
          <a:xfrm>
            <a:off x="932511" y="607964"/>
            <a:ext cx="6903712" cy="1002362"/>
            <a:chOff x="932511" y="607964"/>
            <a:chExt cx="6903712" cy="1002362"/>
          </a:xfrm>
        </p:grpSpPr>
        <p:pic>
          <p:nvPicPr>
            <p:cNvPr id="591" name="Google Shape;591;p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32511" y="607964"/>
              <a:ext cx="6903712" cy="10023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2" name="Google Shape;592;p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74575" y="607964"/>
              <a:ext cx="6819559" cy="91815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93" name="Google Shape;593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28970" y="2002621"/>
            <a:ext cx="18975127" cy="9131681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41"/>
          <p:cNvSpPr/>
          <p:nvPr/>
        </p:nvSpPr>
        <p:spPr>
          <a:xfrm>
            <a:off x="18492460" y="11571209"/>
            <a:ext cx="888365" cy="617220"/>
          </a:xfrm>
          <a:custGeom>
            <a:rect b="b" l="l" r="r" t="t"/>
            <a:pathLst>
              <a:path extrusionOk="0" h="617220" w="888365">
                <a:moveTo>
                  <a:pt x="48979" y="441237"/>
                </a:moveTo>
                <a:lnTo>
                  <a:pt x="40839" y="442220"/>
                </a:lnTo>
                <a:lnTo>
                  <a:pt x="32419" y="445868"/>
                </a:lnTo>
                <a:lnTo>
                  <a:pt x="0" y="459341"/>
                </a:lnTo>
                <a:lnTo>
                  <a:pt x="18419" y="507312"/>
                </a:lnTo>
                <a:lnTo>
                  <a:pt x="42944" y="548810"/>
                </a:lnTo>
                <a:lnTo>
                  <a:pt x="76863" y="581729"/>
                </a:lnTo>
                <a:lnTo>
                  <a:pt x="122098" y="605017"/>
                </a:lnTo>
                <a:lnTo>
                  <a:pt x="159674" y="613859"/>
                </a:lnTo>
                <a:lnTo>
                  <a:pt x="204198" y="616806"/>
                </a:lnTo>
                <a:lnTo>
                  <a:pt x="224697" y="616043"/>
                </a:lnTo>
                <a:lnTo>
                  <a:pt x="263642" y="609938"/>
                </a:lnTo>
                <a:lnTo>
                  <a:pt x="299824" y="597623"/>
                </a:lnTo>
                <a:lnTo>
                  <a:pt x="346085" y="568809"/>
                </a:lnTo>
                <a:lnTo>
                  <a:pt x="362072" y="552810"/>
                </a:lnTo>
                <a:lnTo>
                  <a:pt x="203356" y="552810"/>
                </a:lnTo>
                <a:lnTo>
                  <a:pt x="187041" y="552152"/>
                </a:lnTo>
                <a:lnTo>
                  <a:pt x="146938" y="542284"/>
                </a:lnTo>
                <a:lnTo>
                  <a:pt x="110730" y="516601"/>
                </a:lnTo>
                <a:lnTo>
                  <a:pt x="87994" y="485024"/>
                </a:lnTo>
                <a:lnTo>
                  <a:pt x="74521" y="456815"/>
                </a:lnTo>
                <a:lnTo>
                  <a:pt x="70873" y="449237"/>
                </a:lnTo>
                <a:lnTo>
                  <a:pt x="64978" y="444605"/>
                </a:lnTo>
                <a:lnTo>
                  <a:pt x="48979" y="441237"/>
                </a:lnTo>
                <a:close/>
              </a:path>
              <a:path extrusionOk="0" h="617220" w="888365">
                <a:moveTo>
                  <a:pt x="362821" y="64417"/>
                </a:moveTo>
                <a:lnTo>
                  <a:pt x="211356" y="64417"/>
                </a:lnTo>
                <a:lnTo>
                  <a:pt x="222513" y="64812"/>
                </a:lnTo>
                <a:lnTo>
                  <a:pt x="233249" y="65996"/>
                </a:lnTo>
                <a:lnTo>
                  <a:pt x="271879" y="78627"/>
                </a:lnTo>
                <a:lnTo>
                  <a:pt x="305482" y="112414"/>
                </a:lnTo>
                <a:lnTo>
                  <a:pt x="317771" y="154517"/>
                </a:lnTo>
                <a:lnTo>
                  <a:pt x="318240" y="168463"/>
                </a:lnTo>
                <a:lnTo>
                  <a:pt x="317797" y="178673"/>
                </a:lnTo>
                <a:lnTo>
                  <a:pt x="305903" y="219434"/>
                </a:lnTo>
                <a:lnTo>
                  <a:pt x="276378" y="249932"/>
                </a:lnTo>
                <a:lnTo>
                  <a:pt x="241249" y="265247"/>
                </a:lnTo>
                <a:lnTo>
                  <a:pt x="194199" y="272984"/>
                </a:lnTo>
                <a:lnTo>
                  <a:pt x="175568" y="273668"/>
                </a:lnTo>
                <a:lnTo>
                  <a:pt x="175568" y="327981"/>
                </a:lnTo>
                <a:lnTo>
                  <a:pt x="218408" y="330086"/>
                </a:lnTo>
                <a:lnTo>
                  <a:pt x="266958" y="341006"/>
                </a:lnTo>
                <a:lnTo>
                  <a:pt x="308140" y="367268"/>
                </a:lnTo>
                <a:lnTo>
                  <a:pt x="326533" y="404871"/>
                </a:lnTo>
                <a:lnTo>
                  <a:pt x="330016" y="437027"/>
                </a:lnTo>
                <a:lnTo>
                  <a:pt x="329980" y="441237"/>
                </a:lnTo>
                <a:lnTo>
                  <a:pt x="322086" y="479130"/>
                </a:lnTo>
                <a:lnTo>
                  <a:pt x="298088" y="515759"/>
                </a:lnTo>
                <a:lnTo>
                  <a:pt x="258511" y="542705"/>
                </a:lnTo>
                <a:lnTo>
                  <a:pt x="218645" y="552178"/>
                </a:lnTo>
                <a:lnTo>
                  <a:pt x="203356" y="552810"/>
                </a:lnTo>
                <a:lnTo>
                  <a:pt x="362072" y="552810"/>
                </a:lnTo>
                <a:lnTo>
                  <a:pt x="389030" y="511970"/>
                </a:lnTo>
                <a:lnTo>
                  <a:pt x="404029" y="457341"/>
                </a:lnTo>
                <a:lnTo>
                  <a:pt x="405029" y="437027"/>
                </a:lnTo>
                <a:lnTo>
                  <a:pt x="403160" y="410607"/>
                </a:lnTo>
                <a:lnTo>
                  <a:pt x="388214" y="364715"/>
                </a:lnTo>
                <a:lnTo>
                  <a:pt x="358558" y="328086"/>
                </a:lnTo>
                <a:lnTo>
                  <a:pt x="314350" y="301982"/>
                </a:lnTo>
                <a:lnTo>
                  <a:pt x="286720" y="293035"/>
                </a:lnTo>
                <a:lnTo>
                  <a:pt x="298430" y="288983"/>
                </a:lnTo>
                <a:lnTo>
                  <a:pt x="339401" y="267458"/>
                </a:lnTo>
                <a:lnTo>
                  <a:pt x="369452" y="236275"/>
                </a:lnTo>
                <a:lnTo>
                  <a:pt x="387293" y="194146"/>
                </a:lnTo>
                <a:lnTo>
                  <a:pt x="391556" y="154517"/>
                </a:lnTo>
                <a:lnTo>
                  <a:pt x="390740" y="137439"/>
                </a:lnTo>
                <a:lnTo>
                  <a:pt x="388293" y="121150"/>
                </a:lnTo>
                <a:lnTo>
                  <a:pt x="384214" y="105651"/>
                </a:lnTo>
                <a:lnTo>
                  <a:pt x="378504" y="90942"/>
                </a:lnTo>
                <a:lnTo>
                  <a:pt x="371320" y="77153"/>
                </a:lnTo>
                <a:lnTo>
                  <a:pt x="362821" y="64417"/>
                </a:lnTo>
                <a:close/>
              </a:path>
              <a:path extrusionOk="0" h="617220" w="888365">
                <a:moveTo>
                  <a:pt x="215566" y="0"/>
                </a:moveTo>
                <a:lnTo>
                  <a:pt x="160306" y="6394"/>
                </a:lnTo>
                <a:lnTo>
                  <a:pt x="111677" y="24945"/>
                </a:lnTo>
                <a:lnTo>
                  <a:pt x="71495" y="55181"/>
                </a:lnTo>
                <a:lnTo>
                  <a:pt x="41260" y="97257"/>
                </a:lnTo>
                <a:lnTo>
                  <a:pt x="22156" y="150070"/>
                </a:lnTo>
                <a:lnTo>
                  <a:pt x="18525" y="170095"/>
                </a:lnTo>
                <a:lnTo>
                  <a:pt x="57680" y="176831"/>
                </a:lnTo>
                <a:lnTo>
                  <a:pt x="68066" y="178235"/>
                </a:lnTo>
                <a:lnTo>
                  <a:pt x="75925" y="177393"/>
                </a:lnTo>
                <a:lnTo>
                  <a:pt x="97625" y="144833"/>
                </a:lnTo>
                <a:lnTo>
                  <a:pt x="100836" y="135571"/>
                </a:lnTo>
                <a:lnTo>
                  <a:pt x="120729" y="103046"/>
                </a:lnTo>
                <a:lnTo>
                  <a:pt x="150517" y="79258"/>
                </a:lnTo>
                <a:lnTo>
                  <a:pt x="189357" y="66101"/>
                </a:lnTo>
                <a:lnTo>
                  <a:pt x="211356" y="64417"/>
                </a:lnTo>
                <a:lnTo>
                  <a:pt x="362821" y="64417"/>
                </a:lnTo>
                <a:lnTo>
                  <a:pt x="353005" y="52733"/>
                </a:lnTo>
                <a:lnTo>
                  <a:pt x="316402" y="24209"/>
                </a:lnTo>
                <a:lnTo>
                  <a:pt x="269721" y="6157"/>
                </a:lnTo>
                <a:lnTo>
                  <a:pt x="234354" y="684"/>
                </a:lnTo>
                <a:lnTo>
                  <a:pt x="215566" y="0"/>
                </a:lnTo>
                <a:close/>
              </a:path>
              <a:path extrusionOk="0" h="617220" w="888365">
                <a:moveTo>
                  <a:pt x="853082" y="324612"/>
                </a:moveTo>
                <a:lnTo>
                  <a:pt x="778968" y="324612"/>
                </a:lnTo>
                <a:lnTo>
                  <a:pt x="775336" y="330086"/>
                </a:lnTo>
                <a:lnTo>
                  <a:pt x="771600" y="335559"/>
                </a:lnTo>
                <a:lnTo>
                  <a:pt x="746548" y="369662"/>
                </a:lnTo>
                <a:lnTo>
                  <a:pt x="562980" y="610069"/>
                </a:lnTo>
                <a:lnTo>
                  <a:pt x="640730" y="610069"/>
                </a:lnTo>
                <a:lnTo>
                  <a:pt x="670763" y="592386"/>
                </a:lnTo>
                <a:lnTo>
                  <a:pt x="825702" y="368689"/>
                </a:lnTo>
                <a:lnTo>
                  <a:pt x="833280" y="357347"/>
                </a:lnTo>
                <a:lnTo>
                  <a:pt x="840438" y="346164"/>
                </a:lnTo>
                <a:lnTo>
                  <a:pt x="847174" y="335138"/>
                </a:lnTo>
                <a:lnTo>
                  <a:pt x="853082" y="324612"/>
                </a:lnTo>
                <a:close/>
              </a:path>
              <a:path extrusionOk="0" h="617220" w="888365">
                <a:moveTo>
                  <a:pt x="696025" y="0"/>
                </a:moveTo>
                <a:lnTo>
                  <a:pt x="654027" y="3684"/>
                </a:lnTo>
                <a:lnTo>
                  <a:pt x="615609" y="14736"/>
                </a:lnTo>
                <a:lnTo>
                  <a:pt x="581505" y="32208"/>
                </a:lnTo>
                <a:lnTo>
                  <a:pt x="539929" y="68548"/>
                </a:lnTo>
                <a:lnTo>
                  <a:pt x="511194" y="115361"/>
                </a:lnTo>
                <a:lnTo>
                  <a:pt x="497379" y="169990"/>
                </a:lnTo>
                <a:lnTo>
                  <a:pt x="496458" y="189462"/>
                </a:lnTo>
                <a:lnTo>
                  <a:pt x="497300" y="209724"/>
                </a:lnTo>
                <a:lnTo>
                  <a:pt x="509930" y="263563"/>
                </a:lnTo>
                <a:lnTo>
                  <a:pt x="535982" y="306113"/>
                </a:lnTo>
                <a:lnTo>
                  <a:pt x="571927" y="337138"/>
                </a:lnTo>
                <a:lnTo>
                  <a:pt x="616030" y="356111"/>
                </a:lnTo>
                <a:lnTo>
                  <a:pt x="665290" y="362505"/>
                </a:lnTo>
                <a:lnTo>
                  <a:pt x="681289" y="361900"/>
                </a:lnTo>
                <a:lnTo>
                  <a:pt x="726760" y="352821"/>
                </a:lnTo>
                <a:lnTo>
                  <a:pt x="767021" y="333322"/>
                </a:lnTo>
                <a:lnTo>
                  <a:pt x="778968" y="324612"/>
                </a:lnTo>
                <a:lnTo>
                  <a:pt x="853082" y="324612"/>
                </a:lnTo>
                <a:lnTo>
                  <a:pt x="853437" y="323981"/>
                </a:lnTo>
                <a:lnTo>
                  <a:pt x="859173" y="312824"/>
                </a:lnTo>
                <a:lnTo>
                  <a:pt x="862909" y="304824"/>
                </a:lnTo>
                <a:lnTo>
                  <a:pt x="690131" y="304824"/>
                </a:lnTo>
                <a:lnTo>
                  <a:pt x="676763" y="304324"/>
                </a:lnTo>
                <a:lnTo>
                  <a:pt x="629897" y="292351"/>
                </a:lnTo>
                <a:lnTo>
                  <a:pt x="595820" y="265037"/>
                </a:lnTo>
                <a:lnTo>
                  <a:pt x="575900" y="223618"/>
                </a:lnTo>
                <a:lnTo>
                  <a:pt x="571401" y="183989"/>
                </a:lnTo>
                <a:lnTo>
                  <a:pt x="571953" y="170990"/>
                </a:lnTo>
                <a:lnTo>
                  <a:pt x="585137" y="124387"/>
                </a:lnTo>
                <a:lnTo>
                  <a:pt x="614109" y="89284"/>
                </a:lnTo>
                <a:lnTo>
                  <a:pt x="656343" y="67943"/>
                </a:lnTo>
                <a:lnTo>
                  <a:pt x="695183" y="62733"/>
                </a:lnTo>
                <a:lnTo>
                  <a:pt x="842819" y="62733"/>
                </a:lnTo>
                <a:lnTo>
                  <a:pt x="835385" y="54312"/>
                </a:lnTo>
                <a:lnTo>
                  <a:pt x="791809" y="22182"/>
                </a:lnTo>
                <a:lnTo>
                  <a:pt x="737391" y="3578"/>
                </a:lnTo>
                <a:lnTo>
                  <a:pt x="717208" y="894"/>
                </a:lnTo>
                <a:lnTo>
                  <a:pt x="696025" y="0"/>
                </a:lnTo>
                <a:close/>
              </a:path>
              <a:path extrusionOk="0" h="617220" w="888365">
                <a:moveTo>
                  <a:pt x="842819" y="62733"/>
                </a:moveTo>
                <a:lnTo>
                  <a:pt x="695183" y="62733"/>
                </a:lnTo>
                <a:lnTo>
                  <a:pt x="708156" y="63285"/>
                </a:lnTo>
                <a:lnTo>
                  <a:pt x="720550" y="64943"/>
                </a:lnTo>
                <a:lnTo>
                  <a:pt x="764337" y="81890"/>
                </a:lnTo>
                <a:lnTo>
                  <a:pt x="796124" y="113782"/>
                </a:lnTo>
                <a:lnTo>
                  <a:pt x="813702" y="159253"/>
                </a:lnTo>
                <a:lnTo>
                  <a:pt x="816018" y="186094"/>
                </a:lnTo>
                <a:lnTo>
                  <a:pt x="815492" y="197567"/>
                </a:lnTo>
                <a:lnTo>
                  <a:pt x="802914" y="241143"/>
                </a:lnTo>
                <a:lnTo>
                  <a:pt x="774705" y="276431"/>
                </a:lnTo>
                <a:lnTo>
                  <a:pt x="731576" y="299377"/>
                </a:lnTo>
                <a:lnTo>
                  <a:pt x="690131" y="304824"/>
                </a:lnTo>
                <a:lnTo>
                  <a:pt x="862909" y="304824"/>
                </a:lnTo>
                <a:lnTo>
                  <a:pt x="877172" y="267668"/>
                </a:lnTo>
                <a:lnTo>
                  <a:pt x="886751" y="220408"/>
                </a:lnTo>
                <a:lnTo>
                  <a:pt x="888014" y="194936"/>
                </a:lnTo>
                <a:lnTo>
                  <a:pt x="887146" y="173726"/>
                </a:lnTo>
                <a:lnTo>
                  <a:pt x="880199" y="134150"/>
                </a:lnTo>
                <a:lnTo>
                  <a:pt x="866647" y="98520"/>
                </a:lnTo>
                <a:lnTo>
                  <a:pt x="847210" y="67706"/>
                </a:lnTo>
                <a:lnTo>
                  <a:pt x="842819" y="627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42"/>
          <p:cNvGrpSpPr/>
          <p:nvPr/>
        </p:nvGrpSpPr>
        <p:grpSpPr>
          <a:xfrm>
            <a:off x="16379891" y="232449"/>
            <a:ext cx="2614486" cy="1356256"/>
            <a:chOff x="16379891" y="232449"/>
            <a:chExt cx="2614486" cy="1356256"/>
          </a:xfrm>
        </p:grpSpPr>
        <p:pic>
          <p:nvPicPr>
            <p:cNvPr id="600" name="Google Shape;600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379891" y="232449"/>
              <a:ext cx="2614486" cy="13562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1" name="Google Shape;601;p42"/>
            <p:cNvSpPr/>
            <p:nvPr/>
          </p:nvSpPr>
          <p:spPr>
            <a:xfrm>
              <a:off x="16573133" y="271583"/>
              <a:ext cx="2369820" cy="1228090"/>
            </a:xfrm>
            <a:custGeom>
              <a:rect b="b" l="l" r="r" t="t"/>
              <a:pathLst>
                <a:path extrusionOk="0" h="1228090" w="2369819">
                  <a:moveTo>
                    <a:pt x="742797" y="671690"/>
                  </a:moveTo>
                  <a:lnTo>
                    <a:pt x="732180" y="604875"/>
                  </a:lnTo>
                  <a:lnTo>
                    <a:pt x="692099" y="538480"/>
                  </a:lnTo>
                  <a:lnTo>
                    <a:pt x="660781" y="506704"/>
                  </a:lnTo>
                  <a:lnTo>
                    <a:pt x="623176" y="477545"/>
                  </a:lnTo>
                  <a:lnTo>
                    <a:pt x="581164" y="452285"/>
                  </a:lnTo>
                  <a:lnTo>
                    <a:pt x="535559" y="431050"/>
                  </a:lnTo>
                  <a:lnTo>
                    <a:pt x="487172" y="413969"/>
                  </a:lnTo>
                  <a:lnTo>
                    <a:pt x="436803" y="401180"/>
                  </a:lnTo>
                  <a:lnTo>
                    <a:pt x="385254" y="392811"/>
                  </a:lnTo>
                  <a:lnTo>
                    <a:pt x="333349" y="389001"/>
                  </a:lnTo>
                  <a:lnTo>
                    <a:pt x="281876" y="389864"/>
                  </a:lnTo>
                  <a:lnTo>
                    <a:pt x="231660" y="395541"/>
                  </a:lnTo>
                  <a:lnTo>
                    <a:pt x="183489" y="406171"/>
                  </a:lnTo>
                  <a:lnTo>
                    <a:pt x="138188" y="421868"/>
                  </a:lnTo>
                  <a:lnTo>
                    <a:pt x="97955" y="442036"/>
                  </a:lnTo>
                  <a:lnTo>
                    <a:pt x="64477" y="465645"/>
                  </a:lnTo>
                  <a:lnTo>
                    <a:pt x="18186" y="521169"/>
                  </a:lnTo>
                  <a:lnTo>
                    <a:pt x="0" y="584365"/>
                  </a:lnTo>
                  <a:lnTo>
                    <a:pt x="1663" y="617575"/>
                  </a:lnTo>
                  <a:lnTo>
                    <a:pt x="26949" y="684695"/>
                  </a:lnTo>
                  <a:lnTo>
                    <a:pt x="50736" y="717600"/>
                  </a:lnTo>
                  <a:lnTo>
                    <a:pt x="82067" y="749388"/>
                  </a:lnTo>
                  <a:lnTo>
                    <a:pt x="119659" y="778535"/>
                  </a:lnTo>
                  <a:lnTo>
                    <a:pt x="161645" y="803783"/>
                  </a:lnTo>
                  <a:lnTo>
                    <a:pt x="207238" y="825004"/>
                  </a:lnTo>
                  <a:lnTo>
                    <a:pt x="255625" y="842073"/>
                  </a:lnTo>
                  <a:lnTo>
                    <a:pt x="305993" y="854862"/>
                  </a:lnTo>
                  <a:lnTo>
                    <a:pt x="357530" y="863231"/>
                  </a:lnTo>
                  <a:lnTo>
                    <a:pt x="409435" y="867041"/>
                  </a:lnTo>
                  <a:lnTo>
                    <a:pt x="460908" y="866178"/>
                  </a:lnTo>
                  <a:lnTo>
                    <a:pt x="511124" y="860501"/>
                  </a:lnTo>
                  <a:lnTo>
                    <a:pt x="559282" y="849871"/>
                  </a:lnTo>
                  <a:lnTo>
                    <a:pt x="604583" y="834174"/>
                  </a:lnTo>
                  <a:lnTo>
                    <a:pt x="644829" y="813993"/>
                  </a:lnTo>
                  <a:lnTo>
                    <a:pt x="678307" y="790384"/>
                  </a:lnTo>
                  <a:lnTo>
                    <a:pt x="724611" y="734872"/>
                  </a:lnTo>
                  <a:lnTo>
                    <a:pt x="742797" y="671690"/>
                  </a:lnTo>
                  <a:close/>
                </a:path>
                <a:path extrusionOk="0" h="1228090" w="2369819">
                  <a:moveTo>
                    <a:pt x="1836102" y="114515"/>
                  </a:moveTo>
                  <a:lnTo>
                    <a:pt x="1800339" y="51041"/>
                  </a:lnTo>
                  <a:lnTo>
                    <a:pt x="1761629" y="25234"/>
                  </a:lnTo>
                  <a:lnTo>
                    <a:pt x="1715643" y="8026"/>
                  </a:lnTo>
                  <a:lnTo>
                    <a:pt x="1666163" y="0"/>
                  </a:lnTo>
                  <a:lnTo>
                    <a:pt x="1616951" y="1778"/>
                  </a:lnTo>
                  <a:lnTo>
                    <a:pt x="1571752" y="13957"/>
                  </a:lnTo>
                  <a:lnTo>
                    <a:pt x="1536954" y="35318"/>
                  </a:lnTo>
                  <a:lnTo>
                    <a:pt x="1516684" y="62687"/>
                  </a:lnTo>
                  <a:lnTo>
                    <a:pt x="1511350" y="93700"/>
                  </a:lnTo>
                  <a:lnTo>
                    <a:pt x="1521383" y="125984"/>
                  </a:lnTo>
                  <a:lnTo>
                    <a:pt x="1547177" y="157200"/>
                  </a:lnTo>
                  <a:lnTo>
                    <a:pt x="1585849" y="182981"/>
                  </a:lnTo>
                  <a:lnTo>
                    <a:pt x="1631810" y="200177"/>
                  </a:lnTo>
                  <a:lnTo>
                    <a:pt x="1681289" y="208191"/>
                  </a:lnTo>
                  <a:lnTo>
                    <a:pt x="1730502" y="206413"/>
                  </a:lnTo>
                  <a:lnTo>
                    <a:pt x="1775688" y="194233"/>
                  </a:lnTo>
                  <a:lnTo>
                    <a:pt x="1810486" y="172872"/>
                  </a:lnTo>
                  <a:lnTo>
                    <a:pt x="1830768" y="145516"/>
                  </a:lnTo>
                  <a:lnTo>
                    <a:pt x="1836102" y="114515"/>
                  </a:lnTo>
                  <a:close/>
                </a:path>
                <a:path extrusionOk="0" h="1228090" w="2369819">
                  <a:moveTo>
                    <a:pt x="2369642" y="1028534"/>
                  </a:moveTo>
                  <a:lnTo>
                    <a:pt x="1968817" y="963510"/>
                  </a:lnTo>
                  <a:lnTo>
                    <a:pt x="2011921" y="712317"/>
                  </a:lnTo>
                  <a:lnTo>
                    <a:pt x="1990826" y="708748"/>
                  </a:lnTo>
                  <a:lnTo>
                    <a:pt x="1947697" y="960081"/>
                  </a:lnTo>
                  <a:lnTo>
                    <a:pt x="1546669" y="895007"/>
                  </a:lnTo>
                  <a:lnTo>
                    <a:pt x="1544624" y="908278"/>
                  </a:lnTo>
                  <a:lnTo>
                    <a:pt x="1945424" y="973315"/>
                  </a:lnTo>
                  <a:lnTo>
                    <a:pt x="1902333" y="1224508"/>
                  </a:lnTo>
                  <a:lnTo>
                    <a:pt x="1923427" y="1228064"/>
                  </a:lnTo>
                  <a:lnTo>
                    <a:pt x="1966544" y="976744"/>
                  </a:lnTo>
                  <a:lnTo>
                    <a:pt x="2367584" y="1041806"/>
                  </a:lnTo>
                  <a:lnTo>
                    <a:pt x="2369642" y="10285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2" name="Google Shape;602;p42"/>
          <p:cNvGrpSpPr/>
          <p:nvPr/>
        </p:nvGrpSpPr>
        <p:grpSpPr>
          <a:xfrm>
            <a:off x="890409" y="765850"/>
            <a:ext cx="6903712" cy="1002362"/>
            <a:chOff x="890409" y="765850"/>
            <a:chExt cx="6903712" cy="1002362"/>
          </a:xfrm>
        </p:grpSpPr>
        <p:pic>
          <p:nvPicPr>
            <p:cNvPr id="603" name="Google Shape;603;p4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409" y="765850"/>
              <a:ext cx="6903712" cy="10023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4" name="Google Shape;604;p4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32472" y="765850"/>
              <a:ext cx="6819559" cy="91815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05" name="Google Shape;605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4776" y="2202609"/>
            <a:ext cx="18848813" cy="8605396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42"/>
          <p:cNvSpPr/>
          <p:nvPr/>
        </p:nvSpPr>
        <p:spPr>
          <a:xfrm>
            <a:off x="18488631" y="11605822"/>
            <a:ext cx="942340" cy="616585"/>
          </a:xfrm>
          <a:custGeom>
            <a:rect b="b" l="l" r="r" t="t"/>
            <a:pathLst>
              <a:path extrusionOk="0" h="616584" w="942340">
                <a:moveTo>
                  <a:pt x="363347" y="451342"/>
                </a:moveTo>
                <a:lnTo>
                  <a:pt x="297666" y="451342"/>
                </a:lnTo>
                <a:lnTo>
                  <a:pt x="297666" y="610069"/>
                </a:lnTo>
                <a:lnTo>
                  <a:pt x="363347" y="610069"/>
                </a:lnTo>
                <a:lnTo>
                  <a:pt x="363347" y="451342"/>
                </a:lnTo>
                <a:close/>
              </a:path>
              <a:path extrusionOk="0" h="616584" w="942340">
                <a:moveTo>
                  <a:pt x="363347" y="6736"/>
                </a:moveTo>
                <a:lnTo>
                  <a:pt x="293456" y="6736"/>
                </a:lnTo>
                <a:lnTo>
                  <a:pt x="0" y="396187"/>
                </a:lnTo>
                <a:lnTo>
                  <a:pt x="7578" y="434501"/>
                </a:lnTo>
                <a:lnTo>
                  <a:pt x="24279" y="451342"/>
                </a:lnTo>
                <a:lnTo>
                  <a:pt x="443904" y="451342"/>
                </a:lnTo>
                <a:lnTo>
                  <a:pt x="447974" y="449798"/>
                </a:lnTo>
                <a:lnTo>
                  <a:pt x="450500" y="446711"/>
                </a:lnTo>
                <a:lnTo>
                  <a:pt x="453307" y="443623"/>
                </a:lnTo>
                <a:lnTo>
                  <a:pt x="454710" y="439834"/>
                </a:lnTo>
                <a:lnTo>
                  <a:pt x="454710" y="392398"/>
                </a:lnTo>
                <a:lnTo>
                  <a:pt x="81258" y="392398"/>
                </a:lnTo>
                <a:lnTo>
                  <a:pt x="301035" y="93047"/>
                </a:lnTo>
                <a:lnTo>
                  <a:pt x="363347" y="93047"/>
                </a:lnTo>
                <a:lnTo>
                  <a:pt x="363347" y="6736"/>
                </a:lnTo>
                <a:close/>
              </a:path>
              <a:path extrusionOk="0" h="616584" w="942340">
                <a:moveTo>
                  <a:pt x="363347" y="93047"/>
                </a:moveTo>
                <a:lnTo>
                  <a:pt x="301035" y="93047"/>
                </a:lnTo>
                <a:lnTo>
                  <a:pt x="300245" y="99757"/>
                </a:lnTo>
                <a:lnTo>
                  <a:pt x="297666" y="136272"/>
                </a:lnTo>
                <a:lnTo>
                  <a:pt x="297666" y="392398"/>
                </a:lnTo>
                <a:lnTo>
                  <a:pt x="363347" y="392398"/>
                </a:lnTo>
                <a:lnTo>
                  <a:pt x="363347" y="93047"/>
                </a:lnTo>
                <a:close/>
              </a:path>
              <a:path extrusionOk="0" h="616584" w="942340">
                <a:moveTo>
                  <a:pt x="722550" y="0"/>
                </a:moveTo>
                <a:lnTo>
                  <a:pt x="677816" y="4631"/>
                </a:lnTo>
                <a:lnTo>
                  <a:pt x="636239" y="18525"/>
                </a:lnTo>
                <a:lnTo>
                  <a:pt x="599188" y="41997"/>
                </a:lnTo>
                <a:lnTo>
                  <a:pt x="567190" y="75364"/>
                </a:lnTo>
                <a:lnTo>
                  <a:pt x="540876" y="118308"/>
                </a:lnTo>
                <a:lnTo>
                  <a:pt x="520877" y="171358"/>
                </a:lnTo>
                <a:lnTo>
                  <a:pt x="508246" y="234723"/>
                </a:lnTo>
                <a:lnTo>
                  <a:pt x="504036" y="308613"/>
                </a:lnTo>
                <a:lnTo>
                  <a:pt x="505089" y="346874"/>
                </a:lnTo>
                <a:lnTo>
                  <a:pt x="513509" y="415502"/>
                </a:lnTo>
                <a:lnTo>
                  <a:pt x="530087" y="473472"/>
                </a:lnTo>
                <a:lnTo>
                  <a:pt x="553244" y="521259"/>
                </a:lnTo>
                <a:lnTo>
                  <a:pt x="582558" y="559178"/>
                </a:lnTo>
                <a:lnTo>
                  <a:pt x="617082" y="587387"/>
                </a:lnTo>
                <a:lnTo>
                  <a:pt x="656633" y="605964"/>
                </a:lnTo>
                <a:lnTo>
                  <a:pt x="699788" y="615227"/>
                </a:lnTo>
                <a:lnTo>
                  <a:pt x="722550" y="616385"/>
                </a:lnTo>
                <a:lnTo>
                  <a:pt x="745127" y="615227"/>
                </a:lnTo>
                <a:lnTo>
                  <a:pt x="788072" y="605964"/>
                </a:lnTo>
                <a:lnTo>
                  <a:pt x="827965" y="587387"/>
                </a:lnTo>
                <a:lnTo>
                  <a:pt x="862910" y="559178"/>
                </a:lnTo>
                <a:lnTo>
                  <a:pt x="868081" y="553231"/>
                </a:lnTo>
                <a:lnTo>
                  <a:pt x="722550" y="553231"/>
                </a:lnTo>
                <a:lnTo>
                  <a:pt x="708787" y="552468"/>
                </a:lnTo>
                <a:lnTo>
                  <a:pt x="669079" y="541021"/>
                </a:lnTo>
                <a:lnTo>
                  <a:pt x="634108" y="513075"/>
                </a:lnTo>
                <a:lnTo>
                  <a:pt x="606556" y="466604"/>
                </a:lnTo>
                <a:lnTo>
                  <a:pt x="592873" y="424396"/>
                </a:lnTo>
                <a:lnTo>
                  <a:pt x="584347" y="372083"/>
                </a:lnTo>
                <a:lnTo>
                  <a:pt x="581505" y="308613"/>
                </a:lnTo>
                <a:lnTo>
                  <a:pt x="582216" y="275484"/>
                </a:lnTo>
                <a:lnTo>
                  <a:pt x="587900" y="217592"/>
                </a:lnTo>
                <a:lnTo>
                  <a:pt x="599241" y="170411"/>
                </a:lnTo>
                <a:lnTo>
                  <a:pt x="614819" y="132518"/>
                </a:lnTo>
                <a:lnTo>
                  <a:pt x="644975" y="92520"/>
                </a:lnTo>
                <a:lnTo>
                  <a:pt x="682052" y="70680"/>
                </a:lnTo>
                <a:lnTo>
                  <a:pt x="722550" y="63575"/>
                </a:lnTo>
                <a:lnTo>
                  <a:pt x="868186" y="63575"/>
                </a:lnTo>
                <a:lnTo>
                  <a:pt x="862910" y="57444"/>
                </a:lnTo>
                <a:lnTo>
                  <a:pt x="827965" y="29024"/>
                </a:lnTo>
                <a:lnTo>
                  <a:pt x="788072" y="10420"/>
                </a:lnTo>
                <a:lnTo>
                  <a:pt x="745127" y="1157"/>
                </a:lnTo>
                <a:lnTo>
                  <a:pt x="722550" y="0"/>
                </a:lnTo>
                <a:close/>
              </a:path>
              <a:path extrusionOk="0" h="616584" w="942340">
                <a:moveTo>
                  <a:pt x="868186" y="63575"/>
                </a:moveTo>
                <a:lnTo>
                  <a:pt x="722550" y="63575"/>
                </a:lnTo>
                <a:lnTo>
                  <a:pt x="736312" y="64364"/>
                </a:lnTo>
                <a:lnTo>
                  <a:pt x="749811" y="66732"/>
                </a:lnTo>
                <a:lnTo>
                  <a:pt x="788467" y="83337"/>
                </a:lnTo>
                <a:lnTo>
                  <a:pt x="821070" y="117045"/>
                </a:lnTo>
                <a:lnTo>
                  <a:pt x="846016" y="170411"/>
                </a:lnTo>
                <a:lnTo>
                  <a:pt x="857384" y="217592"/>
                </a:lnTo>
                <a:lnTo>
                  <a:pt x="863278" y="275484"/>
                </a:lnTo>
                <a:lnTo>
                  <a:pt x="864015" y="308613"/>
                </a:lnTo>
                <a:lnTo>
                  <a:pt x="863278" y="341743"/>
                </a:lnTo>
                <a:lnTo>
                  <a:pt x="857384" y="399634"/>
                </a:lnTo>
                <a:lnTo>
                  <a:pt x="846016" y="446632"/>
                </a:lnTo>
                <a:lnTo>
                  <a:pt x="830438" y="484314"/>
                </a:lnTo>
                <a:lnTo>
                  <a:pt x="800124" y="524390"/>
                </a:lnTo>
                <a:lnTo>
                  <a:pt x="763047" y="546363"/>
                </a:lnTo>
                <a:lnTo>
                  <a:pt x="722550" y="553231"/>
                </a:lnTo>
                <a:lnTo>
                  <a:pt x="868081" y="553231"/>
                </a:lnTo>
                <a:lnTo>
                  <a:pt x="892277" y="521259"/>
                </a:lnTo>
                <a:lnTo>
                  <a:pt x="915433" y="473472"/>
                </a:lnTo>
                <a:lnTo>
                  <a:pt x="932196" y="415502"/>
                </a:lnTo>
                <a:lnTo>
                  <a:pt x="940827" y="346874"/>
                </a:lnTo>
                <a:lnTo>
                  <a:pt x="941905" y="308613"/>
                </a:lnTo>
                <a:lnTo>
                  <a:pt x="940827" y="270352"/>
                </a:lnTo>
                <a:lnTo>
                  <a:pt x="932196" y="201725"/>
                </a:lnTo>
                <a:lnTo>
                  <a:pt x="915433" y="143570"/>
                </a:lnTo>
                <a:lnTo>
                  <a:pt x="892277" y="95573"/>
                </a:lnTo>
                <a:lnTo>
                  <a:pt x="878330" y="75364"/>
                </a:lnTo>
                <a:lnTo>
                  <a:pt x="868186" y="635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1" name="Google Shape;611;p43"/>
          <p:cNvGrpSpPr/>
          <p:nvPr/>
        </p:nvGrpSpPr>
        <p:grpSpPr>
          <a:xfrm>
            <a:off x="16470757" y="474743"/>
            <a:ext cx="2614486" cy="1356256"/>
            <a:chOff x="16470757" y="474743"/>
            <a:chExt cx="2614486" cy="1356256"/>
          </a:xfrm>
        </p:grpSpPr>
        <p:pic>
          <p:nvPicPr>
            <p:cNvPr id="612" name="Google Shape;612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470757" y="474743"/>
              <a:ext cx="2614486" cy="13562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3" name="Google Shape;613;p43"/>
            <p:cNvSpPr/>
            <p:nvPr/>
          </p:nvSpPr>
          <p:spPr>
            <a:xfrm>
              <a:off x="16664000" y="513874"/>
              <a:ext cx="2369820" cy="1228090"/>
            </a:xfrm>
            <a:custGeom>
              <a:rect b="b" l="l" r="r" t="t"/>
              <a:pathLst>
                <a:path extrusionOk="0" h="1228089" w="2369819">
                  <a:moveTo>
                    <a:pt x="742797" y="671690"/>
                  </a:moveTo>
                  <a:lnTo>
                    <a:pt x="732180" y="604875"/>
                  </a:lnTo>
                  <a:lnTo>
                    <a:pt x="692086" y="538480"/>
                  </a:lnTo>
                  <a:lnTo>
                    <a:pt x="660781" y="506704"/>
                  </a:lnTo>
                  <a:lnTo>
                    <a:pt x="623176" y="477558"/>
                  </a:lnTo>
                  <a:lnTo>
                    <a:pt x="581164" y="452285"/>
                  </a:lnTo>
                  <a:lnTo>
                    <a:pt x="535559" y="431050"/>
                  </a:lnTo>
                  <a:lnTo>
                    <a:pt x="487172" y="413981"/>
                  </a:lnTo>
                  <a:lnTo>
                    <a:pt x="436803" y="401193"/>
                  </a:lnTo>
                  <a:lnTo>
                    <a:pt x="385254" y="392823"/>
                  </a:lnTo>
                  <a:lnTo>
                    <a:pt x="333349" y="389001"/>
                  </a:lnTo>
                  <a:lnTo>
                    <a:pt x="281876" y="389864"/>
                  </a:lnTo>
                  <a:lnTo>
                    <a:pt x="231660" y="395541"/>
                  </a:lnTo>
                  <a:lnTo>
                    <a:pt x="183489" y="406171"/>
                  </a:lnTo>
                  <a:lnTo>
                    <a:pt x="138188" y="421868"/>
                  </a:lnTo>
                  <a:lnTo>
                    <a:pt x="97942" y="442048"/>
                  </a:lnTo>
                  <a:lnTo>
                    <a:pt x="64477" y="465658"/>
                  </a:lnTo>
                  <a:lnTo>
                    <a:pt x="18173" y="521169"/>
                  </a:lnTo>
                  <a:lnTo>
                    <a:pt x="0" y="584365"/>
                  </a:lnTo>
                  <a:lnTo>
                    <a:pt x="1663" y="617575"/>
                  </a:lnTo>
                  <a:lnTo>
                    <a:pt x="26949" y="684707"/>
                  </a:lnTo>
                  <a:lnTo>
                    <a:pt x="50736" y="717600"/>
                  </a:lnTo>
                  <a:lnTo>
                    <a:pt x="82067" y="749388"/>
                  </a:lnTo>
                  <a:lnTo>
                    <a:pt x="119659" y="778535"/>
                  </a:lnTo>
                  <a:lnTo>
                    <a:pt x="161645" y="803783"/>
                  </a:lnTo>
                  <a:lnTo>
                    <a:pt x="207238" y="825004"/>
                  </a:lnTo>
                  <a:lnTo>
                    <a:pt x="255625" y="842086"/>
                  </a:lnTo>
                  <a:lnTo>
                    <a:pt x="305993" y="854862"/>
                  </a:lnTo>
                  <a:lnTo>
                    <a:pt x="357530" y="863231"/>
                  </a:lnTo>
                  <a:lnTo>
                    <a:pt x="409435" y="867041"/>
                  </a:lnTo>
                  <a:lnTo>
                    <a:pt x="460908" y="866178"/>
                  </a:lnTo>
                  <a:lnTo>
                    <a:pt x="511124" y="860501"/>
                  </a:lnTo>
                  <a:lnTo>
                    <a:pt x="559282" y="849871"/>
                  </a:lnTo>
                  <a:lnTo>
                    <a:pt x="604583" y="834174"/>
                  </a:lnTo>
                  <a:lnTo>
                    <a:pt x="644829" y="814006"/>
                  </a:lnTo>
                  <a:lnTo>
                    <a:pt x="678307" y="790384"/>
                  </a:lnTo>
                  <a:lnTo>
                    <a:pt x="724598" y="734872"/>
                  </a:lnTo>
                  <a:lnTo>
                    <a:pt x="742797" y="671690"/>
                  </a:lnTo>
                  <a:close/>
                </a:path>
                <a:path extrusionOk="0" h="1228089" w="2369819">
                  <a:moveTo>
                    <a:pt x="1836102" y="114515"/>
                  </a:moveTo>
                  <a:lnTo>
                    <a:pt x="1800326" y="51041"/>
                  </a:lnTo>
                  <a:lnTo>
                    <a:pt x="1761617" y="25247"/>
                  </a:lnTo>
                  <a:lnTo>
                    <a:pt x="1715643" y="8026"/>
                  </a:lnTo>
                  <a:lnTo>
                    <a:pt x="1666163" y="0"/>
                  </a:lnTo>
                  <a:lnTo>
                    <a:pt x="1616938" y="1778"/>
                  </a:lnTo>
                  <a:lnTo>
                    <a:pt x="1571752" y="13957"/>
                  </a:lnTo>
                  <a:lnTo>
                    <a:pt x="1536954" y="35318"/>
                  </a:lnTo>
                  <a:lnTo>
                    <a:pt x="1516684" y="62687"/>
                  </a:lnTo>
                  <a:lnTo>
                    <a:pt x="1511350" y="93700"/>
                  </a:lnTo>
                  <a:lnTo>
                    <a:pt x="1521371" y="125996"/>
                  </a:lnTo>
                  <a:lnTo>
                    <a:pt x="1547177" y="157213"/>
                  </a:lnTo>
                  <a:lnTo>
                    <a:pt x="1585849" y="182981"/>
                  </a:lnTo>
                  <a:lnTo>
                    <a:pt x="1631810" y="200190"/>
                  </a:lnTo>
                  <a:lnTo>
                    <a:pt x="1681276" y="208203"/>
                  </a:lnTo>
                  <a:lnTo>
                    <a:pt x="1730502" y="206425"/>
                  </a:lnTo>
                  <a:lnTo>
                    <a:pt x="1775688" y="194246"/>
                  </a:lnTo>
                  <a:lnTo>
                    <a:pt x="1810486" y="172872"/>
                  </a:lnTo>
                  <a:lnTo>
                    <a:pt x="1830768" y="145516"/>
                  </a:lnTo>
                  <a:lnTo>
                    <a:pt x="1836102" y="114515"/>
                  </a:lnTo>
                  <a:close/>
                </a:path>
                <a:path extrusionOk="0" h="1228089" w="2369819">
                  <a:moveTo>
                    <a:pt x="2369642" y="1028547"/>
                  </a:moveTo>
                  <a:lnTo>
                    <a:pt x="1968817" y="963510"/>
                  </a:lnTo>
                  <a:lnTo>
                    <a:pt x="2011921" y="712317"/>
                  </a:lnTo>
                  <a:lnTo>
                    <a:pt x="1990826" y="708761"/>
                  </a:lnTo>
                  <a:lnTo>
                    <a:pt x="1947697" y="960081"/>
                  </a:lnTo>
                  <a:lnTo>
                    <a:pt x="1546669" y="895007"/>
                  </a:lnTo>
                  <a:lnTo>
                    <a:pt x="1544612" y="908278"/>
                  </a:lnTo>
                  <a:lnTo>
                    <a:pt x="1945424" y="973328"/>
                  </a:lnTo>
                  <a:lnTo>
                    <a:pt x="1902333" y="1224508"/>
                  </a:lnTo>
                  <a:lnTo>
                    <a:pt x="1923427" y="1228077"/>
                  </a:lnTo>
                  <a:lnTo>
                    <a:pt x="1966544" y="976757"/>
                  </a:lnTo>
                  <a:lnTo>
                    <a:pt x="2367584" y="1041819"/>
                  </a:lnTo>
                  <a:lnTo>
                    <a:pt x="2369642" y="10285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4" name="Google Shape;614;p43"/>
          <p:cNvGrpSpPr/>
          <p:nvPr/>
        </p:nvGrpSpPr>
        <p:grpSpPr>
          <a:xfrm>
            <a:off x="648317" y="607964"/>
            <a:ext cx="6903712" cy="1002362"/>
            <a:chOff x="648317" y="607964"/>
            <a:chExt cx="6903712" cy="1002362"/>
          </a:xfrm>
        </p:grpSpPr>
        <p:pic>
          <p:nvPicPr>
            <p:cNvPr id="615" name="Google Shape;615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8317" y="607964"/>
              <a:ext cx="6903712" cy="10023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6" name="Google Shape;616;p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90381" y="607964"/>
              <a:ext cx="6819559" cy="91815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17" name="Google Shape;617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4788" y="2023672"/>
            <a:ext cx="19098235" cy="7768181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43"/>
          <p:cNvSpPr/>
          <p:nvPr/>
        </p:nvSpPr>
        <p:spPr>
          <a:xfrm>
            <a:off x="18443156" y="11299774"/>
            <a:ext cx="907415" cy="605155"/>
          </a:xfrm>
          <a:custGeom>
            <a:rect b="b" l="l" r="r" t="t"/>
            <a:pathLst>
              <a:path extrusionOk="0" h="605154" w="907415">
                <a:moveTo>
                  <a:pt x="363347" y="445868"/>
                </a:moveTo>
                <a:lnTo>
                  <a:pt x="297666" y="445868"/>
                </a:lnTo>
                <a:lnTo>
                  <a:pt x="297666" y="604596"/>
                </a:lnTo>
                <a:lnTo>
                  <a:pt x="363347" y="604596"/>
                </a:lnTo>
                <a:lnTo>
                  <a:pt x="363347" y="445868"/>
                </a:lnTo>
                <a:close/>
              </a:path>
              <a:path extrusionOk="0" h="605154" w="907415">
                <a:moveTo>
                  <a:pt x="363347" y="1263"/>
                </a:moveTo>
                <a:lnTo>
                  <a:pt x="293456" y="1263"/>
                </a:lnTo>
                <a:lnTo>
                  <a:pt x="0" y="390714"/>
                </a:lnTo>
                <a:lnTo>
                  <a:pt x="7578" y="429027"/>
                </a:lnTo>
                <a:lnTo>
                  <a:pt x="24279" y="445868"/>
                </a:lnTo>
                <a:lnTo>
                  <a:pt x="443904" y="445868"/>
                </a:lnTo>
                <a:lnTo>
                  <a:pt x="447974" y="444325"/>
                </a:lnTo>
                <a:lnTo>
                  <a:pt x="450500" y="441237"/>
                </a:lnTo>
                <a:lnTo>
                  <a:pt x="453307" y="438150"/>
                </a:lnTo>
                <a:lnTo>
                  <a:pt x="454710" y="434360"/>
                </a:lnTo>
                <a:lnTo>
                  <a:pt x="454710" y="386924"/>
                </a:lnTo>
                <a:lnTo>
                  <a:pt x="81258" y="386924"/>
                </a:lnTo>
                <a:lnTo>
                  <a:pt x="301035" y="87573"/>
                </a:lnTo>
                <a:lnTo>
                  <a:pt x="363347" y="87573"/>
                </a:lnTo>
                <a:lnTo>
                  <a:pt x="363347" y="1263"/>
                </a:lnTo>
                <a:close/>
              </a:path>
              <a:path extrusionOk="0" h="605154" w="907415">
                <a:moveTo>
                  <a:pt x="363347" y="87573"/>
                </a:moveTo>
                <a:lnTo>
                  <a:pt x="301035" y="87573"/>
                </a:lnTo>
                <a:lnTo>
                  <a:pt x="300245" y="94284"/>
                </a:lnTo>
                <a:lnTo>
                  <a:pt x="297666" y="130799"/>
                </a:lnTo>
                <a:lnTo>
                  <a:pt x="297666" y="386924"/>
                </a:lnTo>
                <a:lnTo>
                  <a:pt x="363347" y="386924"/>
                </a:lnTo>
                <a:lnTo>
                  <a:pt x="363347" y="87573"/>
                </a:lnTo>
                <a:close/>
              </a:path>
              <a:path extrusionOk="0" h="605154" w="907415">
                <a:moveTo>
                  <a:pt x="907381" y="547336"/>
                </a:moveTo>
                <a:lnTo>
                  <a:pt x="584031" y="547336"/>
                </a:lnTo>
                <a:lnTo>
                  <a:pt x="584031" y="604596"/>
                </a:lnTo>
                <a:lnTo>
                  <a:pt x="907381" y="604596"/>
                </a:lnTo>
                <a:lnTo>
                  <a:pt x="907381" y="547336"/>
                </a:lnTo>
                <a:close/>
              </a:path>
              <a:path extrusionOk="0" h="605154" w="907415">
                <a:moveTo>
                  <a:pt x="788651" y="98520"/>
                </a:moveTo>
                <a:lnTo>
                  <a:pt x="714550" y="98520"/>
                </a:lnTo>
                <a:lnTo>
                  <a:pt x="713998" y="107967"/>
                </a:lnTo>
                <a:lnTo>
                  <a:pt x="713603" y="117361"/>
                </a:lnTo>
                <a:lnTo>
                  <a:pt x="713366" y="126703"/>
                </a:lnTo>
                <a:lnTo>
                  <a:pt x="713287" y="547336"/>
                </a:lnTo>
                <a:lnTo>
                  <a:pt x="788651" y="547336"/>
                </a:lnTo>
                <a:lnTo>
                  <a:pt x="788651" y="98520"/>
                </a:lnTo>
                <a:close/>
              </a:path>
              <a:path extrusionOk="0" h="605154" w="907415">
                <a:moveTo>
                  <a:pt x="788651" y="0"/>
                </a:moveTo>
                <a:lnTo>
                  <a:pt x="727602" y="0"/>
                </a:lnTo>
                <a:lnTo>
                  <a:pt x="547823" y="155359"/>
                </a:lnTo>
                <a:lnTo>
                  <a:pt x="571401" y="187778"/>
                </a:lnTo>
                <a:lnTo>
                  <a:pt x="572804" y="189743"/>
                </a:lnTo>
                <a:lnTo>
                  <a:pt x="589224" y="197181"/>
                </a:lnTo>
                <a:lnTo>
                  <a:pt x="592592" y="197181"/>
                </a:lnTo>
                <a:lnTo>
                  <a:pt x="714550" y="98520"/>
                </a:lnTo>
                <a:lnTo>
                  <a:pt x="788651" y="98520"/>
                </a:lnTo>
                <a:lnTo>
                  <a:pt x="7886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5"/>
          <p:cNvGrpSpPr/>
          <p:nvPr/>
        </p:nvGrpSpPr>
        <p:grpSpPr>
          <a:xfrm>
            <a:off x="560221" y="786262"/>
            <a:ext cx="2614497" cy="1356256"/>
            <a:chOff x="560221" y="786262"/>
            <a:chExt cx="2614497" cy="1356256"/>
          </a:xfrm>
        </p:grpSpPr>
        <p:pic>
          <p:nvPicPr>
            <p:cNvPr id="97" name="Google Shape;97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60221" y="786262"/>
              <a:ext cx="2614497" cy="13562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" name="Google Shape;98;p5"/>
            <p:cNvSpPr/>
            <p:nvPr/>
          </p:nvSpPr>
          <p:spPr>
            <a:xfrm>
              <a:off x="753478" y="825392"/>
              <a:ext cx="2369820" cy="1228090"/>
            </a:xfrm>
            <a:custGeom>
              <a:rect b="b" l="l" r="r" t="t"/>
              <a:pathLst>
                <a:path extrusionOk="0" h="1228089" w="2369820">
                  <a:moveTo>
                    <a:pt x="742797" y="671690"/>
                  </a:moveTo>
                  <a:lnTo>
                    <a:pt x="732180" y="604875"/>
                  </a:lnTo>
                  <a:lnTo>
                    <a:pt x="692099" y="538480"/>
                  </a:lnTo>
                  <a:lnTo>
                    <a:pt x="660781" y="506704"/>
                  </a:lnTo>
                  <a:lnTo>
                    <a:pt x="623176" y="477558"/>
                  </a:lnTo>
                  <a:lnTo>
                    <a:pt x="581164" y="452297"/>
                  </a:lnTo>
                  <a:lnTo>
                    <a:pt x="535559" y="431050"/>
                  </a:lnTo>
                  <a:lnTo>
                    <a:pt x="487172" y="413981"/>
                  </a:lnTo>
                  <a:lnTo>
                    <a:pt x="436803" y="401193"/>
                  </a:lnTo>
                  <a:lnTo>
                    <a:pt x="385254" y="392823"/>
                  </a:lnTo>
                  <a:lnTo>
                    <a:pt x="333349" y="389001"/>
                  </a:lnTo>
                  <a:lnTo>
                    <a:pt x="281876" y="389864"/>
                  </a:lnTo>
                  <a:lnTo>
                    <a:pt x="231660" y="395541"/>
                  </a:lnTo>
                  <a:lnTo>
                    <a:pt x="183489" y="406171"/>
                  </a:lnTo>
                  <a:lnTo>
                    <a:pt x="138188" y="421868"/>
                  </a:lnTo>
                  <a:lnTo>
                    <a:pt x="97955" y="442048"/>
                  </a:lnTo>
                  <a:lnTo>
                    <a:pt x="64477" y="465658"/>
                  </a:lnTo>
                  <a:lnTo>
                    <a:pt x="18173" y="521169"/>
                  </a:lnTo>
                  <a:lnTo>
                    <a:pt x="0" y="584365"/>
                  </a:lnTo>
                  <a:lnTo>
                    <a:pt x="1663" y="617575"/>
                  </a:lnTo>
                  <a:lnTo>
                    <a:pt x="26949" y="684707"/>
                  </a:lnTo>
                  <a:lnTo>
                    <a:pt x="50736" y="717600"/>
                  </a:lnTo>
                  <a:lnTo>
                    <a:pt x="82067" y="749388"/>
                  </a:lnTo>
                  <a:lnTo>
                    <a:pt x="119659" y="778535"/>
                  </a:lnTo>
                  <a:lnTo>
                    <a:pt x="161645" y="803783"/>
                  </a:lnTo>
                  <a:lnTo>
                    <a:pt x="207238" y="825004"/>
                  </a:lnTo>
                  <a:lnTo>
                    <a:pt x="255625" y="842086"/>
                  </a:lnTo>
                  <a:lnTo>
                    <a:pt x="305993" y="854862"/>
                  </a:lnTo>
                  <a:lnTo>
                    <a:pt x="357530" y="863231"/>
                  </a:lnTo>
                  <a:lnTo>
                    <a:pt x="409435" y="867041"/>
                  </a:lnTo>
                  <a:lnTo>
                    <a:pt x="460908" y="866178"/>
                  </a:lnTo>
                  <a:lnTo>
                    <a:pt x="511124" y="860501"/>
                  </a:lnTo>
                  <a:lnTo>
                    <a:pt x="559282" y="849871"/>
                  </a:lnTo>
                  <a:lnTo>
                    <a:pt x="604583" y="834174"/>
                  </a:lnTo>
                  <a:lnTo>
                    <a:pt x="644829" y="814006"/>
                  </a:lnTo>
                  <a:lnTo>
                    <a:pt x="678307" y="790397"/>
                  </a:lnTo>
                  <a:lnTo>
                    <a:pt x="724598" y="734885"/>
                  </a:lnTo>
                  <a:lnTo>
                    <a:pt x="742797" y="671690"/>
                  </a:lnTo>
                  <a:close/>
                </a:path>
                <a:path extrusionOk="0" h="1228089" w="2369820">
                  <a:moveTo>
                    <a:pt x="1836115" y="114515"/>
                  </a:moveTo>
                  <a:lnTo>
                    <a:pt x="1800339" y="51041"/>
                  </a:lnTo>
                  <a:lnTo>
                    <a:pt x="1761629" y="25247"/>
                  </a:lnTo>
                  <a:lnTo>
                    <a:pt x="1715655" y="8026"/>
                  </a:lnTo>
                  <a:lnTo>
                    <a:pt x="1666163" y="0"/>
                  </a:lnTo>
                  <a:lnTo>
                    <a:pt x="1616951" y="1778"/>
                  </a:lnTo>
                  <a:lnTo>
                    <a:pt x="1571752" y="13957"/>
                  </a:lnTo>
                  <a:lnTo>
                    <a:pt x="1536954" y="35318"/>
                  </a:lnTo>
                  <a:lnTo>
                    <a:pt x="1516684" y="62687"/>
                  </a:lnTo>
                  <a:lnTo>
                    <a:pt x="1511363" y="93700"/>
                  </a:lnTo>
                  <a:lnTo>
                    <a:pt x="1521383" y="125996"/>
                  </a:lnTo>
                  <a:lnTo>
                    <a:pt x="1547177" y="157213"/>
                  </a:lnTo>
                  <a:lnTo>
                    <a:pt x="1585861" y="182981"/>
                  </a:lnTo>
                  <a:lnTo>
                    <a:pt x="1631823" y="200190"/>
                  </a:lnTo>
                  <a:lnTo>
                    <a:pt x="1681289" y="208203"/>
                  </a:lnTo>
                  <a:lnTo>
                    <a:pt x="1730502" y="206425"/>
                  </a:lnTo>
                  <a:lnTo>
                    <a:pt x="1775701" y="194246"/>
                  </a:lnTo>
                  <a:lnTo>
                    <a:pt x="1810499" y="172872"/>
                  </a:lnTo>
                  <a:lnTo>
                    <a:pt x="1830768" y="145516"/>
                  </a:lnTo>
                  <a:lnTo>
                    <a:pt x="1836115" y="114515"/>
                  </a:lnTo>
                  <a:close/>
                </a:path>
                <a:path extrusionOk="0" h="1228089" w="2369820">
                  <a:moveTo>
                    <a:pt x="2369604" y="1028547"/>
                  </a:moveTo>
                  <a:lnTo>
                    <a:pt x="1968792" y="963510"/>
                  </a:lnTo>
                  <a:lnTo>
                    <a:pt x="2011895" y="712317"/>
                  </a:lnTo>
                  <a:lnTo>
                    <a:pt x="1990801" y="708761"/>
                  </a:lnTo>
                  <a:lnTo>
                    <a:pt x="1947672" y="960081"/>
                  </a:lnTo>
                  <a:lnTo>
                    <a:pt x="1546644" y="895007"/>
                  </a:lnTo>
                  <a:lnTo>
                    <a:pt x="1544586" y="908278"/>
                  </a:lnTo>
                  <a:lnTo>
                    <a:pt x="1945398" y="973328"/>
                  </a:lnTo>
                  <a:lnTo>
                    <a:pt x="1902294" y="1224508"/>
                  </a:lnTo>
                  <a:lnTo>
                    <a:pt x="1923402" y="1228077"/>
                  </a:lnTo>
                  <a:lnTo>
                    <a:pt x="1966518" y="976757"/>
                  </a:lnTo>
                  <a:lnTo>
                    <a:pt x="2367546" y="1041819"/>
                  </a:lnTo>
                  <a:lnTo>
                    <a:pt x="2369604" y="10285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" name="Google Shape;99;p5"/>
          <p:cNvGrpSpPr/>
          <p:nvPr/>
        </p:nvGrpSpPr>
        <p:grpSpPr>
          <a:xfrm>
            <a:off x="1123526" y="2556603"/>
            <a:ext cx="14649543" cy="1330029"/>
            <a:chOff x="1123526" y="2556603"/>
            <a:chExt cx="14649543" cy="1330029"/>
          </a:xfrm>
        </p:grpSpPr>
        <p:pic>
          <p:nvPicPr>
            <p:cNvPr id="100" name="Google Shape;100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23526" y="2556603"/>
              <a:ext cx="14649543" cy="1330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65628" y="2556603"/>
              <a:ext cx="14565336" cy="12458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2" name="Google Shape;102;p5"/>
          <p:cNvSpPr/>
          <p:nvPr/>
        </p:nvSpPr>
        <p:spPr>
          <a:xfrm>
            <a:off x="558983" y="11213536"/>
            <a:ext cx="405130" cy="617220"/>
          </a:xfrm>
          <a:custGeom>
            <a:rect b="b" l="l" r="r" t="t"/>
            <a:pathLst>
              <a:path extrusionOk="0" h="617220" w="405130">
                <a:moveTo>
                  <a:pt x="215566" y="0"/>
                </a:moveTo>
                <a:lnTo>
                  <a:pt x="160306" y="6394"/>
                </a:lnTo>
                <a:lnTo>
                  <a:pt x="111677" y="24945"/>
                </a:lnTo>
                <a:lnTo>
                  <a:pt x="71495" y="55181"/>
                </a:lnTo>
                <a:lnTo>
                  <a:pt x="41260" y="97257"/>
                </a:lnTo>
                <a:lnTo>
                  <a:pt x="22156" y="150070"/>
                </a:lnTo>
                <a:lnTo>
                  <a:pt x="18525" y="170095"/>
                </a:lnTo>
                <a:lnTo>
                  <a:pt x="57680" y="176831"/>
                </a:lnTo>
                <a:lnTo>
                  <a:pt x="68066" y="178235"/>
                </a:lnTo>
                <a:lnTo>
                  <a:pt x="75925" y="177393"/>
                </a:lnTo>
                <a:lnTo>
                  <a:pt x="86872" y="170937"/>
                </a:lnTo>
                <a:lnTo>
                  <a:pt x="91503" y="164341"/>
                </a:lnTo>
                <a:lnTo>
                  <a:pt x="95152" y="154517"/>
                </a:lnTo>
                <a:lnTo>
                  <a:pt x="97625" y="144833"/>
                </a:lnTo>
                <a:lnTo>
                  <a:pt x="100836" y="135571"/>
                </a:lnTo>
                <a:lnTo>
                  <a:pt x="120729" y="103046"/>
                </a:lnTo>
                <a:lnTo>
                  <a:pt x="150517" y="79258"/>
                </a:lnTo>
                <a:lnTo>
                  <a:pt x="189357" y="66101"/>
                </a:lnTo>
                <a:lnTo>
                  <a:pt x="211356" y="64417"/>
                </a:lnTo>
                <a:lnTo>
                  <a:pt x="222513" y="64812"/>
                </a:lnTo>
                <a:lnTo>
                  <a:pt x="263011" y="74285"/>
                </a:lnTo>
                <a:lnTo>
                  <a:pt x="294325" y="96415"/>
                </a:lnTo>
                <a:lnTo>
                  <a:pt x="313560" y="131781"/>
                </a:lnTo>
                <a:lnTo>
                  <a:pt x="318297" y="167148"/>
                </a:lnTo>
                <a:lnTo>
                  <a:pt x="317797" y="178673"/>
                </a:lnTo>
                <a:lnTo>
                  <a:pt x="305903" y="219434"/>
                </a:lnTo>
                <a:lnTo>
                  <a:pt x="276378" y="249932"/>
                </a:lnTo>
                <a:lnTo>
                  <a:pt x="241249" y="265247"/>
                </a:lnTo>
                <a:lnTo>
                  <a:pt x="194199" y="272984"/>
                </a:lnTo>
                <a:lnTo>
                  <a:pt x="175568" y="273668"/>
                </a:lnTo>
                <a:lnTo>
                  <a:pt x="175568" y="327981"/>
                </a:lnTo>
                <a:lnTo>
                  <a:pt x="218408" y="330086"/>
                </a:lnTo>
                <a:lnTo>
                  <a:pt x="266958" y="341006"/>
                </a:lnTo>
                <a:lnTo>
                  <a:pt x="308140" y="367268"/>
                </a:lnTo>
                <a:lnTo>
                  <a:pt x="326533" y="404871"/>
                </a:lnTo>
                <a:lnTo>
                  <a:pt x="330086" y="439132"/>
                </a:lnTo>
                <a:lnTo>
                  <a:pt x="329586" y="449053"/>
                </a:lnTo>
                <a:lnTo>
                  <a:pt x="317586" y="488998"/>
                </a:lnTo>
                <a:lnTo>
                  <a:pt x="289772" y="523601"/>
                </a:lnTo>
                <a:lnTo>
                  <a:pt x="246222" y="547126"/>
                </a:lnTo>
                <a:lnTo>
                  <a:pt x="203356" y="552810"/>
                </a:lnTo>
                <a:lnTo>
                  <a:pt x="187041" y="552152"/>
                </a:lnTo>
                <a:lnTo>
                  <a:pt x="146938" y="542284"/>
                </a:lnTo>
                <a:lnTo>
                  <a:pt x="110730" y="516601"/>
                </a:lnTo>
                <a:lnTo>
                  <a:pt x="87994" y="485024"/>
                </a:lnTo>
                <a:lnTo>
                  <a:pt x="70873" y="449237"/>
                </a:lnTo>
                <a:lnTo>
                  <a:pt x="64978" y="444605"/>
                </a:lnTo>
                <a:lnTo>
                  <a:pt x="48979" y="441237"/>
                </a:lnTo>
                <a:lnTo>
                  <a:pt x="40839" y="442220"/>
                </a:lnTo>
                <a:lnTo>
                  <a:pt x="32419" y="445868"/>
                </a:lnTo>
                <a:lnTo>
                  <a:pt x="0" y="459341"/>
                </a:lnTo>
                <a:lnTo>
                  <a:pt x="18393" y="507260"/>
                </a:lnTo>
                <a:lnTo>
                  <a:pt x="42944" y="548810"/>
                </a:lnTo>
                <a:lnTo>
                  <a:pt x="76863" y="581729"/>
                </a:lnTo>
                <a:lnTo>
                  <a:pt x="122098" y="605017"/>
                </a:lnTo>
                <a:lnTo>
                  <a:pt x="159674" y="613859"/>
                </a:lnTo>
                <a:lnTo>
                  <a:pt x="204198" y="616806"/>
                </a:lnTo>
                <a:lnTo>
                  <a:pt x="224697" y="616043"/>
                </a:lnTo>
                <a:lnTo>
                  <a:pt x="263642" y="609938"/>
                </a:lnTo>
                <a:lnTo>
                  <a:pt x="299824" y="597623"/>
                </a:lnTo>
                <a:lnTo>
                  <a:pt x="346085" y="568809"/>
                </a:lnTo>
                <a:lnTo>
                  <a:pt x="380504" y="527995"/>
                </a:lnTo>
                <a:lnTo>
                  <a:pt x="401029" y="476604"/>
                </a:lnTo>
                <a:lnTo>
                  <a:pt x="405029" y="437027"/>
                </a:lnTo>
                <a:lnTo>
                  <a:pt x="403160" y="410607"/>
                </a:lnTo>
                <a:lnTo>
                  <a:pt x="388214" y="364715"/>
                </a:lnTo>
                <a:lnTo>
                  <a:pt x="358558" y="328086"/>
                </a:lnTo>
                <a:lnTo>
                  <a:pt x="314350" y="301982"/>
                </a:lnTo>
                <a:lnTo>
                  <a:pt x="286720" y="293035"/>
                </a:lnTo>
                <a:lnTo>
                  <a:pt x="298430" y="288983"/>
                </a:lnTo>
                <a:lnTo>
                  <a:pt x="339401" y="267458"/>
                </a:lnTo>
                <a:lnTo>
                  <a:pt x="369452" y="236275"/>
                </a:lnTo>
                <a:lnTo>
                  <a:pt x="387293" y="194146"/>
                </a:lnTo>
                <a:lnTo>
                  <a:pt x="391556" y="154517"/>
                </a:lnTo>
                <a:lnTo>
                  <a:pt x="390740" y="137439"/>
                </a:lnTo>
                <a:lnTo>
                  <a:pt x="378504" y="90942"/>
                </a:lnTo>
                <a:lnTo>
                  <a:pt x="353005" y="52733"/>
                </a:lnTo>
                <a:lnTo>
                  <a:pt x="316402" y="24209"/>
                </a:lnTo>
                <a:lnTo>
                  <a:pt x="269721" y="6157"/>
                </a:lnTo>
                <a:lnTo>
                  <a:pt x="234354" y="684"/>
                </a:lnTo>
                <a:lnTo>
                  <a:pt x="21556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47197" y="4062922"/>
            <a:ext cx="4473425" cy="5599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" name="Google Shape;104;p5"/>
          <p:cNvGrpSpPr/>
          <p:nvPr/>
        </p:nvGrpSpPr>
        <p:grpSpPr>
          <a:xfrm>
            <a:off x="8567925" y="4926030"/>
            <a:ext cx="11220403" cy="3715574"/>
            <a:chOff x="8567925" y="4926030"/>
            <a:chExt cx="11220403" cy="3715574"/>
          </a:xfrm>
        </p:grpSpPr>
        <p:pic>
          <p:nvPicPr>
            <p:cNvPr id="105" name="Google Shape;105;p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2451910" y="5431264"/>
              <a:ext cx="4083974" cy="26945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535885" y="5041813"/>
              <a:ext cx="3252443" cy="30103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567925" y="4926030"/>
              <a:ext cx="3883985" cy="37155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8" name="Google Shape;108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70655" y="9974843"/>
            <a:ext cx="7174697" cy="863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331890" y="9987395"/>
            <a:ext cx="5434279" cy="77366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5"/>
          <p:cNvSpPr/>
          <p:nvPr/>
        </p:nvSpPr>
        <p:spPr>
          <a:xfrm>
            <a:off x="1721584" y="8739073"/>
            <a:ext cx="673100" cy="386080"/>
          </a:xfrm>
          <a:custGeom>
            <a:rect b="b" l="l" r="r" t="t"/>
            <a:pathLst>
              <a:path extrusionOk="0" h="386079" w="673100">
                <a:moveTo>
                  <a:pt x="79574" y="0"/>
                </a:moveTo>
                <a:lnTo>
                  <a:pt x="0" y="0"/>
                </a:lnTo>
                <a:lnTo>
                  <a:pt x="0" y="385451"/>
                </a:lnTo>
                <a:lnTo>
                  <a:pt x="79574" y="385451"/>
                </a:lnTo>
                <a:lnTo>
                  <a:pt x="79574" y="366154"/>
                </a:lnTo>
                <a:lnTo>
                  <a:pt x="78521" y="363557"/>
                </a:lnTo>
                <a:lnTo>
                  <a:pt x="74311" y="359347"/>
                </a:lnTo>
                <a:lnTo>
                  <a:pt x="71644" y="358295"/>
                </a:lnTo>
                <a:lnTo>
                  <a:pt x="34524" y="358295"/>
                </a:lnTo>
                <a:lnTo>
                  <a:pt x="34524" y="27156"/>
                </a:lnTo>
                <a:lnTo>
                  <a:pt x="71644" y="27156"/>
                </a:lnTo>
                <a:lnTo>
                  <a:pt x="74311" y="26103"/>
                </a:lnTo>
                <a:lnTo>
                  <a:pt x="78521" y="21893"/>
                </a:lnTo>
                <a:lnTo>
                  <a:pt x="79574" y="19297"/>
                </a:lnTo>
                <a:lnTo>
                  <a:pt x="79574" y="0"/>
                </a:lnTo>
                <a:close/>
              </a:path>
              <a:path extrusionOk="0" h="386079" w="673100">
                <a:moveTo>
                  <a:pt x="293334" y="53049"/>
                </a:moveTo>
                <a:lnTo>
                  <a:pt x="221650" y="53049"/>
                </a:lnTo>
                <a:lnTo>
                  <a:pt x="228457" y="54102"/>
                </a:lnTo>
                <a:lnTo>
                  <a:pt x="241088" y="58312"/>
                </a:lnTo>
                <a:lnTo>
                  <a:pt x="246561" y="61470"/>
                </a:lnTo>
                <a:lnTo>
                  <a:pt x="255824" y="69890"/>
                </a:lnTo>
                <a:lnTo>
                  <a:pt x="259472" y="75223"/>
                </a:lnTo>
                <a:lnTo>
                  <a:pt x="262139" y="81679"/>
                </a:lnTo>
                <a:lnTo>
                  <a:pt x="264805" y="87994"/>
                </a:lnTo>
                <a:lnTo>
                  <a:pt x="266139" y="95362"/>
                </a:lnTo>
                <a:lnTo>
                  <a:pt x="266139" y="112344"/>
                </a:lnTo>
                <a:lnTo>
                  <a:pt x="264876" y="120484"/>
                </a:lnTo>
                <a:lnTo>
                  <a:pt x="262349" y="128203"/>
                </a:lnTo>
                <a:lnTo>
                  <a:pt x="259964" y="135921"/>
                </a:lnTo>
                <a:lnTo>
                  <a:pt x="235614" y="173042"/>
                </a:lnTo>
                <a:lnTo>
                  <a:pt x="118358" y="291983"/>
                </a:lnTo>
                <a:lnTo>
                  <a:pt x="115691" y="294509"/>
                </a:lnTo>
                <a:lnTo>
                  <a:pt x="113797" y="297386"/>
                </a:lnTo>
                <a:lnTo>
                  <a:pt x="112674" y="300614"/>
                </a:lnTo>
                <a:lnTo>
                  <a:pt x="111551" y="303701"/>
                </a:lnTo>
                <a:lnTo>
                  <a:pt x="110990" y="306648"/>
                </a:lnTo>
                <a:lnTo>
                  <a:pt x="110990" y="323560"/>
                </a:lnTo>
                <a:lnTo>
                  <a:pt x="313925" y="323560"/>
                </a:lnTo>
                <a:lnTo>
                  <a:pt x="313925" y="294509"/>
                </a:lnTo>
                <a:lnTo>
                  <a:pt x="312662" y="291141"/>
                </a:lnTo>
                <a:lnTo>
                  <a:pt x="311399" y="289877"/>
                </a:lnTo>
                <a:lnTo>
                  <a:pt x="169513" y="289877"/>
                </a:lnTo>
                <a:lnTo>
                  <a:pt x="246140" y="211566"/>
                </a:lnTo>
                <a:lnTo>
                  <a:pt x="275428" y="180476"/>
                </a:lnTo>
                <a:lnTo>
                  <a:pt x="297400" y="147886"/>
                </a:lnTo>
                <a:lnTo>
                  <a:pt x="307926" y="110796"/>
                </a:lnTo>
                <a:lnTo>
                  <a:pt x="308201" y="103572"/>
                </a:lnTo>
                <a:lnTo>
                  <a:pt x="308159" y="100695"/>
                </a:lnTo>
                <a:lnTo>
                  <a:pt x="297492" y="59562"/>
                </a:lnTo>
                <a:lnTo>
                  <a:pt x="293334" y="53049"/>
                </a:lnTo>
                <a:close/>
              </a:path>
              <a:path extrusionOk="0" h="386079" w="673100">
                <a:moveTo>
                  <a:pt x="304101" y="284615"/>
                </a:moveTo>
                <a:lnTo>
                  <a:pt x="198915" y="284615"/>
                </a:lnTo>
                <a:lnTo>
                  <a:pt x="193231" y="285106"/>
                </a:lnTo>
                <a:lnTo>
                  <a:pt x="181302" y="287071"/>
                </a:lnTo>
                <a:lnTo>
                  <a:pt x="175407" y="288334"/>
                </a:lnTo>
                <a:lnTo>
                  <a:pt x="169513" y="289877"/>
                </a:lnTo>
                <a:lnTo>
                  <a:pt x="311399" y="289877"/>
                </a:lnTo>
                <a:lnTo>
                  <a:pt x="310136" y="288614"/>
                </a:lnTo>
                <a:lnTo>
                  <a:pt x="307610" y="285948"/>
                </a:lnTo>
                <a:lnTo>
                  <a:pt x="304101" y="284615"/>
                </a:lnTo>
                <a:close/>
              </a:path>
              <a:path extrusionOk="0" h="386079" w="673100">
                <a:moveTo>
                  <a:pt x="216668" y="17893"/>
                </a:moveTo>
                <a:lnTo>
                  <a:pt x="171855" y="26445"/>
                </a:lnTo>
                <a:lnTo>
                  <a:pt x="138199" y="51839"/>
                </a:lnTo>
                <a:lnTo>
                  <a:pt x="118713" y="93363"/>
                </a:lnTo>
                <a:lnTo>
                  <a:pt x="116884" y="103572"/>
                </a:lnTo>
                <a:lnTo>
                  <a:pt x="144111" y="108344"/>
                </a:lnTo>
                <a:lnTo>
                  <a:pt x="148461" y="107923"/>
                </a:lnTo>
                <a:lnTo>
                  <a:pt x="151408" y="106099"/>
                </a:lnTo>
                <a:lnTo>
                  <a:pt x="154496" y="104274"/>
                </a:lnTo>
                <a:lnTo>
                  <a:pt x="157022" y="100695"/>
                </a:lnTo>
                <a:lnTo>
                  <a:pt x="158987" y="95362"/>
                </a:lnTo>
                <a:lnTo>
                  <a:pt x="160390" y="89328"/>
                </a:lnTo>
                <a:lnTo>
                  <a:pt x="162706" y="83714"/>
                </a:lnTo>
                <a:lnTo>
                  <a:pt x="200318" y="54102"/>
                </a:lnTo>
                <a:lnTo>
                  <a:pt x="207054" y="53049"/>
                </a:lnTo>
                <a:lnTo>
                  <a:pt x="293334" y="53049"/>
                </a:lnTo>
                <a:lnTo>
                  <a:pt x="293032" y="52575"/>
                </a:lnTo>
                <a:lnTo>
                  <a:pt x="261218" y="26958"/>
                </a:lnTo>
                <a:lnTo>
                  <a:pt x="226365" y="18262"/>
                </a:lnTo>
                <a:lnTo>
                  <a:pt x="216668" y="17893"/>
                </a:lnTo>
                <a:close/>
              </a:path>
              <a:path extrusionOk="0" h="386079" w="673100">
                <a:moveTo>
                  <a:pt x="384902" y="270510"/>
                </a:moveTo>
                <a:lnTo>
                  <a:pt x="377463" y="270510"/>
                </a:lnTo>
                <a:lnTo>
                  <a:pt x="373885" y="272475"/>
                </a:lnTo>
                <a:lnTo>
                  <a:pt x="371218" y="276405"/>
                </a:lnTo>
                <a:lnTo>
                  <a:pt x="358587" y="294088"/>
                </a:lnTo>
                <a:lnTo>
                  <a:pt x="394796" y="317034"/>
                </a:lnTo>
                <a:lnTo>
                  <a:pt x="437083" y="326757"/>
                </a:lnTo>
                <a:lnTo>
                  <a:pt x="443846" y="326928"/>
                </a:lnTo>
                <a:lnTo>
                  <a:pt x="455226" y="326467"/>
                </a:lnTo>
                <a:lnTo>
                  <a:pt x="496764" y="315376"/>
                </a:lnTo>
                <a:lnTo>
                  <a:pt x="528178" y="291562"/>
                </a:lnTo>
                <a:lnTo>
                  <a:pt x="436688" y="291562"/>
                </a:lnTo>
                <a:lnTo>
                  <a:pt x="428688" y="290509"/>
                </a:lnTo>
                <a:lnTo>
                  <a:pt x="391638" y="273878"/>
                </a:lnTo>
                <a:lnTo>
                  <a:pt x="388129" y="271633"/>
                </a:lnTo>
                <a:lnTo>
                  <a:pt x="384902" y="270510"/>
                </a:lnTo>
                <a:close/>
              </a:path>
              <a:path extrusionOk="0" h="386079" w="673100">
                <a:moveTo>
                  <a:pt x="535503" y="163569"/>
                </a:moveTo>
                <a:lnTo>
                  <a:pt x="448056" y="163569"/>
                </a:lnTo>
                <a:lnTo>
                  <a:pt x="455805" y="163832"/>
                </a:lnTo>
                <a:lnTo>
                  <a:pt x="463055" y="164622"/>
                </a:lnTo>
                <a:lnTo>
                  <a:pt x="501386" y="184761"/>
                </a:lnTo>
                <a:lnTo>
                  <a:pt x="512052" y="213812"/>
                </a:lnTo>
                <a:lnTo>
                  <a:pt x="512052" y="222934"/>
                </a:lnTo>
                <a:lnTo>
                  <a:pt x="500123" y="266581"/>
                </a:lnTo>
                <a:lnTo>
                  <a:pt x="494369" y="272615"/>
                </a:lnTo>
                <a:lnTo>
                  <a:pt x="488755" y="278650"/>
                </a:lnTo>
                <a:lnTo>
                  <a:pt x="445951" y="291562"/>
                </a:lnTo>
                <a:lnTo>
                  <a:pt x="528178" y="291562"/>
                </a:lnTo>
                <a:lnTo>
                  <a:pt x="548787" y="254551"/>
                </a:lnTo>
                <a:lnTo>
                  <a:pt x="553523" y="221039"/>
                </a:lnTo>
                <a:lnTo>
                  <a:pt x="553129" y="211435"/>
                </a:lnTo>
                <a:lnTo>
                  <a:pt x="539524" y="169148"/>
                </a:lnTo>
                <a:lnTo>
                  <a:pt x="535503" y="163569"/>
                </a:lnTo>
                <a:close/>
              </a:path>
              <a:path extrusionOk="0" h="386079" w="673100">
                <a:moveTo>
                  <a:pt x="544050" y="21261"/>
                </a:moveTo>
                <a:lnTo>
                  <a:pt x="399217" y="21261"/>
                </a:lnTo>
                <a:lnTo>
                  <a:pt x="374586" y="163990"/>
                </a:lnTo>
                <a:lnTo>
                  <a:pt x="400480" y="171569"/>
                </a:lnTo>
                <a:lnTo>
                  <a:pt x="412926" y="168069"/>
                </a:lnTo>
                <a:lnTo>
                  <a:pt x="425004" y="165569"/>
                </a:lnTo>
                <a:lnTo>
                  <a:pt x="436714" y="164069"/>
                </a:lnTo>
                <a:lnTo>
                  <a:pt x="448056" y="163569"/>
                </a:lnTo>
                <a:lnTo>
                  <a:pt x="535503" y="163569"/>
                </a:lnTo>
                <a:lnTo>
                  <a:pt x="534498" y="162174"/>
                </a:lnTo>
                <a:lnTo>
                  <a:pt x="498369" y="136413"/>
                </a:lnTo>
                <a:lnTo>
                  <a:pt x="491422" y="134097"/>
                </a:lnTo>
                <a:lnTo>
                  <a:pt x="414795" y="134097"/>
                </a:lnTo>
                <a:lnTo>
                  <a:pt x="427846" y="59154"/>
                </a:lnTo>
                <a:lnTo>
                  <a:pt x="528542" y="59154"/>
                </a:lnTo>
                <a:lnTo>
                  <a:pt x="534717" y="57330"/>
                </a:lnTo>
                <a:lnTo>
                  <a:pt x="542156" y="49891"/>
                </a:lnTo>
                <a:lnTo>
                  <a:pt x="544050" y="45050"/>
                </a:lnTo>
                <a:lnTo>
                  <a:pt x="544050" y="21261"/>
                </a:lnTo>
                <a:close/>
              </a:path>
              <a:path extrusionOk="0" h="386079" w="673100">
                <a:moveTo>
                  <a:pt x="456687" y="129255"/>
                </a:moveTo>
                <a:lnTo>
                  <a:pt x="447043" y="129558"/>
                </a:lnTo>
                <a:lnTo>
                  <a:pt x="436846" y="130466"/>
                </a:lnTo>
                <a:lnTo>
                  <a:pt x="426097" y="131979"/>
                </a:lnTo>
                <a:lnTo>
                  <a:pt x="414795" y="134097"/>
                </a:lnTo>
                <a:lnTo>
                  <a:pt x="491422" y="134097"/>
                </a:lnTo>
                <a:lnTo>
                  <a:pt x="488974" y="133281"/>
                </a:lnTo>
                <a:lnTo>
                  <a:pt x="478896" y="131045"/>
                </a:lnTo>
                <a:lnTo>
                  <a:pt x="468134" y="129703"/>
                </a:lnTo>
                <a:lnTo>
                  <a:pt x="456687" y="129255"/>
                </a:lnTo>
                <a:close/>
              </a:path>
              <a:path extrusionOk="0" h="386079" w="673100">
                <a:moveTo>
                  <a:pt x="672707" y="0"/>
                </a:moveTo>
                <a:lnTo>
                  <a:pt x="592922" y="0"/>
                </a:lnTo>
                <a:lnTo>
                  <a:pt x="592922" y="19297"/>
                </a:lnTo>
                <a:lnTo>
                  <a:pt x="593975" y="21893"/>
                </a:lnTo>
                <a:lnTo>
                  <a:pt x="598185" y="26103"/>
                </a:lnTo>
                <a:lnTo>
                  <a:pt x="600922" y="27156"/>
                </a:lnTo>
                <a:lnTo>
                  <a:pt x="638183" y="27156"/>
                </a:lnTo>
                <a:lnTo>
                  <a:pt x="638183" y="358295"/>
                </a:lnTo>
                <a:lnTo>
                  <a:pt x="600922" y="358295"/>
                </a:lnTo>
                <a:lnTo>
                  <a:pt x="598185" y="359347"/>
                </a:lnTo>
                <a:lnTo>
                  <a:pt x="593975" y="363557"/>
                </a:lnTo>
                <a:lnTo>
                  <a:pt x="592922" y="366154"/>
                </a:lnTo>
                <a:lnTo>
                  <a:pt x="592922" y="385451"/>
                </a:lnTo>
                <a:lnTo>
                  <a:pt x="672707" y="385451"/>
                </a:lnTo>
                <a:lnTo>
                  <a:pt x="672707" y="0"/>
                </a:lnTo>
                <a:close/>
              </a:path>
            </a:pathLst>
          </a:custGeom>
          <a:solidFill>
            <a:srgbClr val="FFFFFF">
              <a:alpha val="4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5"/>
          <p:cNvSpPr/>
          <p:nvPr/>
        </p:nvSpPr>
        <p:spPr>
          <a:xfrm>
            <a:off x="18979303" y="8899852"/>
            <a:ext cx="673100" cy="386080"/>
          </a:xfrm>
          <a:custGeom>
            <a:rect b="b" l="l" r="r" t="t"/>
            <a:pathLst>
              <a:path extrusionOk="0" h="386079" w="673100">
                <a:moveTo>
                  <a:pt x="79574" y="0"/>
                </a:moveTo>
                <a:lnTo>
                  <a:pt x="0" y="0"/>
                </a:lnTo>
                <a:lnTo>
                  <a:pt x="0" y="385451"/>
                </a:lnTo>
                <a:lnTo>
                  <a:pt x="79574" y="385451"/>
                </a:lnTo>
                <a:lnTo>
                  <a:pt x="79574" y="366154"/>
                </a:lnTo>
                <a:lnTo>
                  <a:pt x="78521" y="363557"/>
                </a:lnTo>
                <a:lnTo>
                  <a:pt x="74311" y="359347"/>
                </a:lnTo>
                <a:lnTo>
                  <a:pt x="71644" y="358295"/>
                </a:lnTo>
                <a:lnTo>
                  <a:pt x="34524" y="358295"/>
                </a:lnTo>
                <a:lnTo>
                  <a:pt x="34524" y="27156"/>
                </a:lnTo>
                <a:lnTo>
                  <a:pt x="71644" y="27156"/>
                </a:lnTo>
                <a:lnTo>
                  <a:pt x="74311" y="26103"/>
                </a:lnTo>
                <a:lnTo>
                  <a:pt x="78521" y="21893"/>
                </a:lnTo>
                <a:lnTo>
                  <a:pt x="79574" y="19297"/>
                </a:lnTo>
                <a:lnTo>
                  <a:pt x="79574" y="0"/>
                </a:lnTo>
                <a:close/>
              </a:path>
              <a:path extrusionOk="0" h="386079" w="673100">
                <a:moveTo>
                  <a:pt x="293334" y="53049"/>
                </a:moveTo>
                <a:lnTo>
                  <a:pt x="221650" y="53049"/>
                </a:lnTo>
                <a:lnTo>
                  <a:pt x="228457" y="54102"/>
                </a:lnTo>
                <a:lnTo>
                  <a:pt x="241088" y="58312"/>
                </a:lnTo>
                <a:lnTo>
                  <a:pt x="246561" y="61470"/>
                </a:lnTo>
                <a:lnTo>
                  <a:pt x="255824" y="69890"/>
                </a:lnTo>
                <a:lnTo>
                  <a:pt x="259472" y="75223"/>
                </a:lnTo>
                <a:lnTo>
                  <a:pt x="262139" y="81679"/>
                </a:lnTo>
                <a:lnTo>
                  <a:pt x="264805" y="87994"/>
                </a:lnTo>
                <a:lnTo>
                  <a:pt x="266139" y="95362"/>
                </a:lnTo>
                <a:lnTo>
                  <a:pt x="266139" y="112344"/>
                </a:lnTo>
                <a:lnTo>
                  <a:pt x="264876" y="120484"/>
                </a:lnTo>
                <a:lnTo>
                  <a:pt x="262349" y="128203"/>
                </a:lnTo>
                <a:lnTo>
                  <a:pt x="259964" y="135921"/>
                </a:lnTo>
                <a:lnTo>
                  <a:pt x="235614" y="173042"/>
                </a:lnTo>
                <a:lnTo>
                  <a:pt x="118358" y="291983"/>
                </a:lnTo>
                <a:lnTo>
                  <a:pt x="115691" y="294509"/>
                </a:lnTo>
                <a:lnTo>
                  <a:pt x="113797" y="297386"/>
                </a:lnTo>
                <a:lnTo>
                  <a:pt x="112674" y="300614"/>
                </a:lnTo>
                <a:lnTo>
                  <a:pt x="111551" y="303701"/>
                </a:lnTo>
                <a:lnTo>
                  <a:pt x="110990" y="306648"/>
                </a:lnTo>
                <a:lnTo>
                  <a:pt x="110990" y="323560"/>
                </a:lnTo>
                <a:lnTo>
                  <a:pt x="313925" y="323560"/>
                </a:lnTo>
                <a:lnTo>
                  <a:pt x="313925" y="294509"/>
                </a:lnTo>
                <a:lnTo>
                  <a:pt x="312662" y="291141"/>
                </a:lnTo>
                <a:lnTo>
                  <a:pt x="311399" y="289877"/>
                </a:lnTo>
                <a:lnTo>
                  <a:pt x="169513" y="289877"/>
                </a:lnTo>
                <a:lnTo>
                  <a:pt x="246140" y="211566"/>
                </a:lnTo>
                <a:lnTo>
                  <a:pt x="275428" y="180476"/>
                </a:lnTo>
                <a:lnTo>
                  <a:pt x="297400" y="147886"/>
                </a:lnTo>
                <a:lnTo>
                  <a:pt x="307926" y="110796"/>
                </a:lnTo>
                <a:lnTo>
                  <a:pt x="308201" y="103572"/>
                </a:lnTo>
                <a:lnTo>
                  <a:pt x="308159" y="100695"/>
                </a:lnTo>
                <a:lnTo>
                  <a:pt x="297492" y="59562"/>
                </a:lnTo>
                <a:lnTo>
                  <a:pt x="293334" y="53049"/>
                </a:lnTo>
                <a:close/>
              </a:path>
              <a:path extrusionOk="0" h="386079" w="673100">
                <a:moveTo>
                  <a:pt x="304101" y="284615"/>
                </a:moveTo>
                <a:lnTo>
                  <a:pt x="198915" y="284615"/>
                </a:lnTo>
                <a:lnTo>
                  <a:pt x="193231" y="285106"/>
                </a:lnTo>
                <a:lnTo>
                  <a:pt x="181302" y="287071"/>
                </a:lnTo>
                <a:lnTo>
                  <a:pt x="175407" y="288334"/>
                </a:lnTo>
                <a:lnTo>
                  <a:pt x="169513" y="289877"/>
                </a:lnTo>
                <a:lnTo>
                  <a:pt x="311399" y="289877"/>
                </a:lnTo>
                <a:lnTo>
                  <a:pt x="310136" y="288614"/>
                </a:lnTo>
                <a:lnTo>
                  <a:pt x="307610" y="285948"/>
                </a:lnTo>
                <a:lnTo>
                  <a:pt x="304101" y="284615"/>
                </a:lnTo>
                <a:close/>
              </a:path>
              <a:path extrusionOk="0" h="386079" w="673100">
                <a:moveTo>
                  <a:pt x="216668" y="17893"/>
                </a:moveTo>
                <a:lnTo>
                  <a:pt x="171855" y="26445"/>
                </a:lnTo>
                <a:lnTo>
                  <a:pt x="138199" y="51839"/>
                </a:lnTo>
                <a:lnTo>
                  <a:pt x="118713" y="93363"/>
                </a:lnTo>
                <a:lnTo>
                  <a:pt x="116884" y="103572"/>
                </a:lnTo>
                <a:lnTo>
                  <a:pt x="144111" y="108344"/>
                </a:lnTo>
                <a:lnTo>
                  <a:pt x="148461" y="107923"/>
                </a:lnTo>
                <a:lnTo>
                  <a:pt x="151408" y="106099"/>
                </a:lnTo>
                <a:lnTo>
                  <a:pt x="154496" y="104274"/>
                </a:lnTo>
                <a:lnTo>
                  <a:pt x="157022" y="100695"/>
                </a:lnTo>
                <a:lnTo>
                  <a:pt x="158987" y="95362"/>
                </a:lnTo>
                <a:lnTo>
                  <a:pt x="160390" y="89328"/>
                </a:lnTo>
                <a:lnTo>
                  <a:pt x="162706" y="83714"/>
                </a:lnTo>
                <a:lnTo>
                  <a:pt x="200318" y="54102"/>
                </a:lnTo>
                <a:lnTo>
                  <a:pt x="207054" y="53049"/>
                </a:lnTo>
                <a:lnTo>
                  <a:pt x="293334" y="53049"/>
                </a:lnTo>
                <a:lnTo>
                  <a:pt x="293032" y="52575"/>
                </a:lnTo>
                <a:lnTo>
                  <a:pt x="261218" y="26958"/>
                </a:lnTo>
                <a:lnTo>
                  <a:pt x="226365" y="18262"/>
                </a:lnTo>
                <a:lnTo>
                  <a:pt x="216668" y="17893"/>
                </a:lnTo>
                <a:close/>
              </a:path>
              <a:path extrusionOk="0" h="386079" w="673100">
                <a:moveTo>
                  <a:pt x="384902" y="270510"/>
                </a:moveTo>
                <a:lnTo>
                  <a:pt x="377463" y="270510"/>
                </a:lnTo>
                <a:lnTo>
                  <a:pt x="373885" y="272475"/>
                </a:lnTo>
                <a:lnTo>
                  <a:pt x="371218" y="276405"/>
                </a:lnTo>
                <a:lnTo>
                  <a:pt x="358587" y="294088"/>
                </a:lnTo>
                <a:lnTo>
                  <a:pt x="394796" y="317034"/>
                </a:lnTo>
                <a:lnTo>
                  <a:pt x="437083" y="326757"/>
                </a:lnTo>
                <a:lnTo>
                  <a:pt x="443846" y="326928"/>
                </a:lnTo>
                <a:lnTo>
                  <a:pt x="455226" y="326467"/>
                </a:lnTo>
                <a:lnTo>
                  <a:pt x="496764" y="315376"/>
                </a:lnTo>
                <a:lnTo>
                  <a:pt x="528178" y="291562"/>
                </a:lnTo>
                <a:lnTo>
                  <a:pt x="436688" y="291562"/>
                </a:lnTo>
                <a:lnTo>
                  <a:pt x="428688" y="290509"/>
                </a:lnTo>
                <a:lnTo>
                  <a:pt x="391638" y="273878"/>
                </a:lnTo>
                <a:lnTo>
                  <a:pt x="388129" y="271633"/>
                </a:lnTo>
                <a:lnTo>
                  <a:pt x="384902" y="270510"/>
                </a:lnTo>
                <a:close/>
              </a:path>
              <a:path extrusionOk="0" h="386079" w="673100">
                <a:moveTo>
                  <a:pt x="535503" y="163569"/>
                </a:moveTo>
                <a:lnTo>
                  <a:pt x="448056" y="163569"/>
                </a:lnTo>
                <a:lnTo>
                  <a:pt x="455805" y="163832"/>
                </a:lnTo>
                <a:lnTo>
                  <a:pt x="463055" y="164622"/>
                </a:lnTo>
                <a:lnTo>
                  <a:pt x="501386" y="184761"/>
                </a:lnTo>
                <a:lnTo>
                  <a:pt x="512052" y="213812"/>
                </a:lnTo>
                <a:lnTo>
                  <a:pt x="512052" y="222934"/>
                </a:lnTo>
                <a:lnTo>
                  <a:pt x="500123" y="266581"/>
                </a:lnTo>
                <a:lnTo>
                  <a:pt x="494369" y="272615"/>
                </a:lnTo>
                <a:lnTo>
                  <a:pt x="488755" y="278650"/>
                </a:lnTo>
                <a:lnTo>
                  <a:pt x="445951" y="291562"/>
                </a:lnTo>
                <a:lnTo>
                  <a:pt x="528178" y="291562"/>
                </a:lnTo>
                <a:lnTo>
                  <a:pt x="548787" y="254551"/>
                </a:lnTo>
                <a:lnTo>
                  <a:pt x="553523" y="221039"/>
                </a:lnTo>
                <a:lnTo>
                  <a:pt x="553129" y="211435"/>
                </a:lnTo>
                <a:lnTo>
                  <a:pt x="539524" y="169148"/>
                </a:lnTo>
                <a:lnTo>
                  <a:pt x="535503" y="163569"/>
                </a:lnTo>
                <a:close/>
              </a:path>
              <a:path extrusionOk="0" h="386079" w="673100">
                <a:moveTo>
                  <a:pt x="544050" y="21261"/>
                </a:moveTo>
                <a:lnTo>
                  <a:pt x="399217" y="21261"/>
                </a:lnTo>
                <a:lnTo>
                  <a:pt x="374586" y="163990"/>
                </a:lnTo>
                <a:lnTo>
                  <a:pt x="400480" y="171569"/>
                </a:lnTo>
                <a:lnTo>
                  <a:pt x="412926" y="168069"/>
                </a:lnTo>
                <a:lnTo>
                  <a:pt x="425004" y="165569"/>
                </a:lnTo>
                <a:lnTo>
                  <a:pt x="436714" y="164069"/>
                </a:lnTo>
                <a:lnTo>
                  <a:pt x="448056" y="163569"/>
                </a:lnTo>
                <a:lnTo>
                  <a:pt x="535503" y="163569"/>
                </a:lnTo>
                <a:lnTo>
                  <a:pt x="534498" y="162174"/>
                </a:lnTo>
                <a:lnTo>
                  <a:pt x="498369" y="136413"/>
                </a:lnTo>
                <a:lnTo>
                  <a:pt x="491422" y="134097"/>
                </a:lnTo>
                <a:lnTo>
                  <a:pt x="414795" y="134097"/>
                </a:lnTo>
                <a:lnTo>
                  <a:pt x="427846" y="59154"/>
                </a:lnTo>
                <a:lnTo>
                  <a:pt x="528542" y="59154"/>
                </a:lnTo>
                <a:lnTo>
                  <a:pt x="534717" y="57330"/>
                </a:lnTo>
                <a:lnTo>
                  <a:pt x="542156" y="49891"/>
                </a:lnTo>
                <a:lnTo>
                  <a:pt x="544050" y="45050"/>
                </a:lnTo>
                <a:lnTo>
                  <a:pt x="544050" y="21261"/>
                </a:lnTo>
                <a:close/>
              </a:path>
              <a:path extrusionOk="0" h="386079" w="673100">
                <a:moveTo>
                  <a:pt x="456687" y="129255"/>
                </a:moveTo>
                <a:lnTo>
                  <a:pt x="447043" y="129558"/>
                </a:lnTo>
                <a:lnTo>
                  <a:pt x="436846" y="130466"/>
                </a:lnTo>
                <a:lnTo>
                  <a:pt x="426097" y="131979"/>
                </a:lnTo>
                <a:lnTo>
                  <a:pt x="414795" y="134097"/>
                </a:lnTo>
                <a:lnTo>
                  <a:pt x="491422" y="134097"/>
                </a:lnTo>
                <a:lnTo>
                  <a:pt x="488974" y="133281"/>
                </a:lnTo>
                <a:lnTo>
                  <a:pt x="478896" y="131045"/>
                </a:lnTo>
                <a:lnTo>
                  <a:pt x="468134" y="129703"/>
                </a:lnTo>
                <a:lnTo>
                  <a:pt x="456687" y="129255"/>
                </a:lnTo>
                <a:close/>
              </a:path>
              <a:path extrusionOk="0" h="386079" w="673100">
                <a:moveTo>
                  <a:pt x="672707" y="0"/>
                </a:moveTo>
                <a:lnTo>
                  <a:pt x="592922" y="0"/>
                </a:lnTo>
                <a:lnTo>
                  <a:pt x="592922" y="19297"/>
                </a:lnTo>
                <a:lnTo>
                  <a:pt x="593975" y="21893"/>
                </a:lnTo>
                <a:lnTo>
                  <a:pt x="598185" y="26103"/>
                </a:lnTo>
                <a:lnTo>
                  <a:pt x="600922" y="27156"/>
                </a:lnTo>
                <a:lnTo>
                  <a:pt x="638183" y="27156"/>
                </a:lnTo>
                <a:lnTo>
                  <a:pt x="638183" y="358295"/>
                </a:lnTo>
                <a:lnTo>
                  <a:pt x="600922" y="358295"/>
                </a:lnTo>
                <a:lnTo>
                  <a:pt x="598185" y="359347"/>
                </a:lnTo>
                <a:lnTo>
                  <a:pt x="593975" y="363557"/>
                </a:lnTo>
                <a:lnTo>
                  <a:pt x="592922" y="366154"/>
                </a:lnTo>
                <a:lnTo>
                  <a:pt x="592922" y="385451"/>
                </a:lnTo>
                <a:lnTo>
                  <a:pt x="672707" y="385451"/>
                </a:lnTo>
                <a:lnTo>
                  <a:pt x="672707" y="0"/>
                </a:lnTo>
                <a:close/>
              </a:path>
            </a:pathLst>
          </a:custGeom>
          <a:solidFill>
            <a:srgbClr val="FFFFFF">
              <a:alpha val="4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6"/>
          <p:cNvGrpSpPr/>
          <p:nvPr/>
        </p:nvGrpSpPr>
        <p:grpSpPr>
          <a:xfrm>
            <a:off x="560216" y="786262"/>
            <a:ext cx="2614497" cy="1356256"/>
            <a:chOff x="560216" y="786262"/>
            <a:chExt cx="2614497" cy="1356256"/>
          </a:xfrm>
        </p:grpSpPr>
        <p:pic>
          <p:nvPicPr>
            <p:cNvPr id="117" name="Google Shape;117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60216" y="786262"/>
              <a:ext cx="2614497" cy="13562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p6"/>
            <p:cNvSpPr/>
            <p:nvPr/>
          </p:nvSpPr>
          <p:spPr>
            <a:xfrm>
              <a:off x="753478" y="825392"/>
              <a:ext cx="2369820" cy="1228090"/>
            </a:xfrm>
            <a:custGeom>
              <a:rect b="b" l="l" r="r" t="t"/>
              <a:pathLst>
                <a:path extrusionOk="0" h="1228089" w="2369820">
                  <a:moveTo>
                    <a:pt x="742797" y="671690"/>
                  </a:moveTo>
                  <a:lnTo>
                    <a:pt x="732180" y="604875"/>
                  </a:lnTo>
                  <a:lnTo>
                    <a:pt x="692099" y="538480"/>
                  </a:lnTo>
                  <a:lnTo>
                    <a:pt x="660781" y="506704"/>
                  </a:lnTo>
                  <a:lnTo>
                    <a:pt x="623176" y="477558"/>
                  </a:lnTo>
                  <a:lnTo>
                    <a:pt x="581164" y="452297"/>
                  </a:lnTo>
                  <a:lnTo>
                    <a:pt x="535559" y="431050"/>
                  </a:lnTo>
                  <a:lnTo>
                    <a:pt x="487172" y="413981"/>
                  </a:lnTo>
                  <a:lnTo>
                    <a:pt x="436803" y="401193"/>
                  </a:lnTo>
                  <a:lnTo>
                    <a:pt x="385254" y="392823"/>
                  </a:lnTo>
                  <a:lnTo>
                    <a:pt x="333349" y="389001"/>
                  </a:lnTo>
                  <a:lnTo>
                    <a:pt x="281876" y="389864"/>
                  </a:lnTo>
                  <a:lnTo>
                    <a:pt x="231660" y="395541"/>
                  </a:lnTo>
                  <a:lnTo>
                    <a:pt x="183489" y="406171"/>
                  </a:lnTo>
                  <a:lnTo>
                    <a:pt x="138188" y="421868"/>
                  </a:lnTo>
                  <a:lnTo>
                    <a:pt x="97955" y="442048"/>
                  </a:lnTo>
                  <a:lnTo>
                    <a:pt x="64477" y="465658"/>
                  </a:lnTo>
                  <a:lnTo>
                    <a:pt x="18173" y="521169"/>
                  </a:lnTo>
                  <a:lnTo>
                    <a:pt x="0" y="584365"/>
                  </a:lnTo>
                  <a:lnTo>
                    <a:pt x="1663" y="617575"/>
                  </a:lnTo>
                  <a:lnTo>
                    <a:pt x="26949" y="684707"/>
                  </a:lnTo>
                  <a:lnTo>
                    <a:pt x="50736" y="717600"/>
                  </a:lnTo>
                  <a:lnTo>
                    <a:pt x="82067" y="749388"/>
                  </a:lnTo>
                  <a:lnTo>
                    <a:pt x="119659" y="778535"/>
                  </a:lnTo>
                  <a:lnTo>
                    <a:pt x="161645" y="803783"/>
                  </a:lnTo>
                  <a:lnTo>
                    <a:pt x="207238" y="825004"/>
                  </a:lnTo>
                  <a:lnTo>
                    <a:pt x="255625" y="842086"/>
                  </a:lnTo>
                  <a:lnTo>
                    <a:pt x="305993" y="854862"/>
                  </a:lnTo>
                  <a:lnTo>
                    <a:pt x="357530" y="863231"/>
                  </a:lnTo>
                  <a:lnTo>
                    <a:pt x="409435" y="867041"/>
                  </a:lnTo>
                  <a:lnTo>
                    <a:pt x="460908" y="866178"/>
                  </a:lnTo>
                  <a:lnTo>
                    <a:pt x="511124" y="860501"/>
                  </a:lnTo>
                  <a:lnTo>
                    <a:pt x="559282" y="849871"/>
                  </a:lnTo>
                  <a:lnTo>
                    <a:pt x="604583" y="834174"/>
                  </a:lnTo>
                  <a:lnTo>
                    <a:pt x="644829" y="814006"/>
                  </a:lnTo>
                  <a:lnTo>
                    <a:pt x="678307" y="790397"/>
                  </a:lnTo>
                  <a:lnTo>
                    <a:pt x="724598" y="734885"/>
                  </a:lnTo>
                  <a:lnTo>
                    <a:pt x="742797" y="671690"/>
                  </a:lnTo>
                  <a:close/>
                </a:path>
                <a:path extrusionOk="0" h="1228089" w="2369820">
                  <a:moveTo>
                    <a:pt x="1836102" y="114515"/>
                  </a:moveTo>
                  <a:lnTo>
                    <a:pt x="1800339" y="51041"/>
                  </a:lnTo>
                  <a:lnTo>
                    <a:pt x="1761629" y="25247"/>
                  </a:lnTo>
                  <a:lnTo>
                    <a:pt x="1715643" y="8026"/>
                  </a:lnTo>
                  <a:lnTo>
                    <a:pt x="1666163" y="0"/>
                  </a:lnTo>
                  <a:lnTo>
                    <a:pt x="1616938" y="1778"/>
                  </a:lnTo>
                  <a:lnTo>
                    <a:pt x="1571752" y="13957"/>
                  </a:lnTo>
                  <a:lnTo>
                    <a:pt x="1536954" y="35318"/>
                  </a:lnTo>
                  <a:lnTo>
                    <a:pt x="1516684" y="62687"/>
                  </a:lnTo>
                  <a:lnTo>
                    <a:pt x="1511350" y="93700"/>
                  </a:lnTo>
                  <a:lnTo>
                    <a:pt x="1521371" y="125996"/>
                  </a:lnTo>
                  <a:lnTo>
                    <a:pt x="1547177" y="157213"/>
                  </a:lnTo>
                  <a:lnTo>
                    <a:pt x="1585849" y="182981"/>
                  </a:lnTo>
                  <a:lnTo>
                    <a:pt x="1631810" y="200190"/>
                  </a:lnTo>
                  <a:lnTo>
                    <a:pt x="1681289" y="208203"/>
                  </a:lnTo>
                  <a:lnTo>
                    <a:pt x="1730502" y="206425"/>
                  </a:lnTo>
                  <a:lnTo>
                    <a:pt x="1775688" y="194246"/>
                  </a:lnTo>
                  <a:lnTo>
                    <a:pt x="1810486" y="172872"/>
                  </a:lnTo>
                  <a:lnTo>
                    <a:pt x="1830768" y="145516"/>
                  </a:lnTo>
                  <a:lnTo>
                    <a:pt x="1836102" y="114515"/>
                  </a:lnTo>
                  <a:close/>
                </a:path>
                <a:path extrusionOk="0" h="1228089" w="2369820">
                  <a:moveTo>
                    <a:pt x="2369604" y="1028547"/>
                  </a:moveTo>
                  <a:lnTo>
                    <a:pt x="1968792" y="963510"/>
                  </a:lnTo>
                  <a:lnTo>
                    <a:pt x="2011895" y="712317"/>
                  </a:lnTo>
                  <a:lnTo>
                    <a:pt x="1990801" y="708761"/>
                  </a:lnTo>
                  <a:lnTo>
                    <a:pt x="1947672" y="960081"/>
                  </a:lnTo>
                  <a:lnTo>
                    <a:pt x="1546644" y="895007"/>
                  </a:lnTo>
                  <a:lnTo>
                    <a:pt x="1544586" y="908278"/>
                  </a:lnTo>
                  <a:lnTo>
                    <a:pt x="1945398" y="973328"/>
                  </a:lnTo>
                  <a:lnTo>
                    <a:pt x="1902294" y="1224508"/>
                  </a:lnTo>
                  <a:lnTo>
                    <a:pt x="1923402" y="1228077"/>
                  </a:lnTo>
                  <a:lnTo>
                    <a:pt x="1966518" y="976757"/>
                  </a:lnTo>
                  <a:lnTo>
                    <a:pt x="2367546" y="1041819"/>
                  </a:lnTo>
                  <a:lnTo>
                    <a:pt x="2369604" y="10285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" name="Google Shape;119;p6"/>
          <p:cNvGrpSpPr/>
          <p:nvPr/>
        </p:nvGrpSpPr>
        <p:grpSpPr>
          <a:xfrm>
            <a:off x="598382" y="2512274"/>
            <a:ext cx="14649543" cy="1330029"/>
            <a:chOff x="598382" y="2512274"/>
            <a:chExt cx="14649543" cy="1330029"/>
          </a:xfrm>
        </p:grpSpPr>
        <p:pic>
          <p:nvPicPr>
            <p:cNvPr id="120" name="Google Shape;120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8382" y="2512274"/>
              <a:ext cx="14649543" cy="1330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40489" y="2512275"/>
              <a:ext cx="14565336" cy="124582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2" name="Google Shape;122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4885" y="4063238"/>
            <a:ext cx="13952158" cy="694486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6"/>
          <p:cNvSpPr/>
          <p:nvPr/>
        </p:nvSpPr>
        <p:spPr>
          <a:xfrm>
            <a:off x="532453" y="11220273"/>
            <a:ext cx="455295" cy="603885"/>
          </a:xfrm>
          <a:custGeom>
            <a:rect b="b" l="l" r="r" t="t"/>
            <a:pathLst>
              <a:path extrusionOk="0" h="603884" w="455294">
                <a:moveTo>
                  <a:pt x="363347" y="444605"/>
                </a:moveTo>
                <a:lnTo>
                  <a:pt x="297666" y="444605"/>
                </a:lnTo>
                <a:lnTo>
                  <a:pt x="297666" y="603333"/>
                </a:lnTo>
                <a:lnTo>
                  <a:pt x="363347" y="603333"/>
                </a:lnTo>
                <a:lnTo>
                  <a:pt x="363347" y="444605"/>
                </a:lnTo>
                <a:close/>
              </a:path>
              <a:path extrusionOk="0" h="603884" w="455294">
                <a:moveTo>
                  <a:pt x="363347" y="0"/>
                </a:moveTo>
                <a:lnTo>
                  <a:pt x="293456" y="0"/>
                </a:lnTo>
                <a:lnTo>
                  <a:pt x="0" y="389451"/>
                </a:lnTo>
                <a:lnTo>
                  <a:pt x="7578" y="427764"/>
                </a:lnTo>
                <a:lnTo>
                  <a:pt x="24279" y="444605"/>
                </a:lnTo>
                <a:lnTo>
                  <a:pt x="443904" y="444605"/>
                </a:lnTo>
                <a:lnTo>
                  <a:pt x="447974" y="443062"/>
                </a:lnTo>
                <a:lnTo>
                  <a:pt x="450500" y="439974"/>
                </a:lnTo>
                <a:lnTo>
                  <a:pt x="453307" y="436887"/>
                </a:lnTo>
                <a:lnTo>
                  <a:pt x="454710" y="433097"/>
                </a:lnTo>
                <a:lnTo>
                  <a:pt x="454710" y="385661"/>
                </a:lnTo>
                <a:lnTo>
                  <a:pt x="81258" y="385661"/>
                </a:lnTo>
                <a:lnTo>
                  <a:pt x="301035" y="86310"/>
                </a:lnTo>
                <a:lnTo>
                  <a:pt x="363347" y="86310"/>
                </a:lnTo>
                <a:lnTo>
                  <a:pt x="363347" y="0"/>
                </a:lnTo>
                <a:close/>
              </a:path>
              <a:path extrusionOk="0" h="603884" w="455294">
                <a:moveTo>
                  <a:pt x="363347" y="86310"/>
                </a:moveTo>
                <a:lnTo>
                  <a:pt x="301035" y="86310"/>
                </a:lnTo>
                <a:lnTo>
                  <a:pt x="300245" y="93020"/>
                </a:lnTo>
                <a:lnTo>
                  <a:pt x="297666" y="129536"/>
                </a:lnTo>
                <a:lnTo>
                  <a:pt x="297666" y="385661"/>
                </a:lnTo>
                <a:lnTo>
                  <a:pt x="363347" y="385661"/>
                </a:lnTo>
                <a:lnTo>
                  <a:pt x="363347" y="8631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999132" y="1694639"/>
            <a:ext cx="5104967" cy="10020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7"/>
          <p:cNvGrpSpPr/>
          <p:nvPr/>
        </p:nvGrpSpPr>
        <p:grpSpPr>
          <a:xfrm>
            <a:off x="321558" y="520893"/>
            <a:ext cx="2614497" cy="1356256"/>
            <a:chOff x="321558" y="520893"/>
            <a:chExt cx="2614497" cy="1356256"/>
          </a:xfrm>
        </p:grpSpPr>
        <p:pic>
          <p:nvPicPr>
            <p:cNvPr id="130" name="Google Shape;130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1558" y="520893"/>
              <a:ext cx="2614497" cy="13562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Google Shape;131;p7"/>
            <p:cNvSpPr/>
            <p:nvPr/>
          </p:nvSpPr>
          <p:spPr>
            <a:xfrm>
              <a:off x="514819" y="560026"/>
              <a:ext cx="2369820" cy="1228090"/>
            </a:xfrm>
            <a:custGeom>
              <a:rect b="b" l="l" r="r" t="t"/>
              <a:pathLst>
                <a:path extrusionOk="0" h="1228089" w="2369820">
                  <a:moveTo>
                    <a:pt x="742797" y="671690"/>
                  </a:moveTo>
                  <a:lnTo>
                    <a:pt x="732180" y="604875"/>
                  </a:lnTo>
                  <a:lnTo>
                    <a:pt x="692099" y="538480"/>
                  </a:lnTo>
                  <a:lnTo>
                    <a:pt x="660781" y="506704"/>
                  </a:lnTo>
                  <a:lnTo>
                    <a:pt x="623176" y="477545"/>
                  </a:lnTo>
                  <a:lnTo>
                    <a:pt x="581164" y="452285"/>
                  </a:lnTo>
                  <a:lnTo>
                    <a:pt x="535559" y="431050"/>
                  </a:lnTo>
                  <a:lnTo>
                    <a:pt x="487172" y="413981"/>
                  </a:lnTo>
                  <a:lnTo>
                    <a:pt x="436803" y="401193"/>
                  </a:lnTo>
                  <a:lnTo>
                    <a:pt x="385254" y="392823"/>
                  </a:lnTo>
                  <a:lnTo>
                    <a:pt x="333349" y="389001"/>
                  </a:lnTo>
                  <a:lnTo>
                    <a:pt x="281876" y="389864"/>
                  </a:lnTo>
                  <a:lnTo>
                    <a:pt x="231660" y="395541"/>
                  </a:lnTo>
                  <a:lnTo>
                    <a:pt x="183489" y="406171"/>
                  </a:lnTo>
                  <a:lnTo>
                    <a:pt x="138188" y="421868"/>
                  </a:lnTo>
                  <a:lnTo>
                    <a:pt x="97955" y="442048"/>
                  </a:lnTo>
                  <a:lnTo>
                    <a:pt x="64477" y="465658"/>
                  </a:lnTo>
                  <a:lnTo>
                    <a:pt x="18186" y="521169"/>
                  </a:lnTo>
                  <a:lnTo>
                    <a:pt x="0" y="584365"/>
                  </a:lnTo>
                  <a:lnTo>
                    <a:pt x="1663" y="617575"/>
                  </a:lnTo>
                  <a:lnTo>
                    <a:pt x="26949" y="684707"/>
                  </a:lnTo>
                  <a:lnTo>
                    <a:pt x="50736" y="717600"/>
                  </a:lnTo>
                  <a:lnTo>
                    <a:pt x="82067" y="749388"/>
                  </a:lnTo>
                  <a:lnTo>
                    <a:pt x="119659" y="778535"/>
                  </a:lnTo>
                  <a:lnTo>
                    <a:pt x="161645" y="803783"/>
                  </a:lnTo>
                  <a:lnTo>
                    <a:pt x="207238" y="825004"/>
                  </a:lnTo>
                  <a:lnTo>
                    <a:pt x="255625" y="842073"/>
                  </a:lnTo>
                  <a:lnTo>
                    <a:pt x="305993" y="854862"/>
                  </a:lnTo>
                  <a:lnTo>
                    <a:pt x="357530" y="863231"/>
                  </a:lnTo>
                  <a:lnTo>
                    <a:pt x="409435" y="867041"/>
                  </a:lnTo>
                  <a:lnTo>
                    <a:pt x="460908" y="866178"/>
                  </a:lnTo>
                  <a:lnTo>
                    <a:pt x="511124" y="860501"/>
                  </a:lnTo>
                  <a:lnTo>
                    <a:pt x="559282" y="849871"/>
                  </a:lnTo>
                  <a:lnTo>
                    <a:pt x="604583" y="834174"/>
                  </a:lnTo>
                  <a:lnTo>
                    <a:pt x="644829" y="813993"/>
                  </a:lnTo>
                  <a:lnTo>
                    <a:pt x="678307" y="790384"/>
                  </a:lnTo>
                  <a:lnTo>
                    <a:pt x="724611" y="734872"/>
                  </a:lnTo>
                  <a:lnTo>
                    <a:pt x="742797" y="671690"/>
                  </a:lnTo>
                  <a:close/>
                </a:path>
                <a:path extrusionOk="0" h="1228089" w="2369820">
                  <a:moveTo>
                    <a:pt x="1836102" y="114515"/>
                  </a:moveTo>
                  <a:lnTo>
                    <a:pt x="1800339" y="51041"/>
                  </a:lnTo>
                  <a:lnTo>
                    <a:pt x="1761629" y="25234"/>
                  </a:lnTo>
                  <a:lnTo>
                    <a:pt x="1715643" y="8026"/>
                  </a:lnTo>
                  <a:lnTo>
                    <a:pt x="1666163" y="0"/>
                  </a:lnTo>
                  <a:lnTo>
                    <a:pt x="1616951" y="1778"/>
                  </a:lnTo>
                  <a:lnTo>
                    <a:pt x="1571752" y="13957"/>
                  </a:lnTo>
                  <a:lnTo>
                    <a:pt x="1536954" y="35318"/>
                  </a:lnTo>
                  <a:lnTo>
                    <a:pt x="1516684" y="62687"/>
                  </a:lnTo>
                  <a:lnTo>
                    <a:pt x="1511350" y="93700"/>
                  </a:lnTo>
                  <a:lnTo>
                    <a:pt x="1521383" y="125984"/>
                  </a:lnTo>
                  <a:lnTo>
                    <a:pt x="1547177" y="157213"/>
                  </a:lnTo>
                  <a:lnTo>
                    <a:pt x="1585849" y="182981"/>
                  </a:lnTo>
                  <a:lnTo>
                    <a:pt x="1631810" y="200190"/>
                  </a:lnTo>
                  <a:lnTo>
                    <a:pt x="1681289" y="208203"/>
                  </a:lnTo>
                  <a:lnTo>
                    <a:pt x="1730502" y="206425"/>
                  </a:lnTo>
                  <a:lnTo>
                    <a:pt x="1775688" y="194246"/>
                  </a:lnTo>
                  <a:lnTo>
                    <a:pt x="1810486" y="172872"/>
                  </a:lnTo>
                  <a:lnTo>
                    <a:pt x="1830768" y="145516"/>
                  </a:lnTo>
                  <a:lnTo>
                    <a:pt x="1836102" y="114515"/>
                  </a:lnTo>
                  <a:close/>
                </a:path>
                <a:path extrusionOk="0" h="1228089" w="2369820">
                  <a:moveTo>
                    <a:pt x="2369604" y="1028534"/>
                  </a:moveTo>
                  <a:lnTo>
                    <a:pt x="1968792" y="963510"/>
                  </a:lnTo>
                  <a:lnTo>
                    <a:pt x="2011895" y="712317"/>
                  </a:lnTo>
                  <a:lnTo>
                    <a:pt x="1990801" y="708748"/>
                  </a:lnTo>
                  <a:lnTo>
                    <a:pt x="1947672" y="960081"/>
                  </a:lnTo>
                  <a:lnTo>
                    <a:pt x="1546644" y="895007"/>
                  </a:lnTo>
                  <a:lnTo>
                    <a:pt x="1544586" y="908278"/>
                  </a:lnTo>
                  <a:lnTo>
                    <a:pt x="1945398" y="973328"/>
                  </a:lnTo>
                  <a:lnTo>
                    <a:pt x="1902307" y="1224508"/>
                  </a:lnTo>
                  <a:lnTo>
                    <a:pt x="1923402" y="1228064"/>
                  </a:lnTo>
                  <a:lnTo>
                    <a:pt x="1966518" y="976757"/>
                  </a:lnTo>
                  <a:lnTo>
                    <a:pt x="2367546" y="1041819"/>
                  </a:lnTo>
                  <a:lnTo>
                    <a:pt x="2369604" y="10285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" name="Google Shape;132;p7"/>
          <p:cNvGrpSpPr/>
          <p:nvPr/>
        </p:nvGrpSpPr>
        <p:grpSpPr>
          <a:xfrm>
            <a:off x="807467" y="2133298"/>
            <a:ext cx="8969402" cy="1030257"/>
            <a:chOff x="807467" y="2133298"/>
            <a:chExt cx="8969402" cy="1030257"/>
          </a:xfrm>
        </p:grpSpPr>
        <p:pic>
          <p:nvPicPr>
            <p:cNvPr id="133" name="Google Shape;133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07467" y="2133298"/>
              <a:ext cx="8969402" cy="10302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49569" y="2133298"/>
              <a:ext cx="8885199" cy="946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5" name="Google Shape;135;p7"/>
          <p:cNvSpPr/>
          <p:nvPr/>
        </p:nvSpPr>
        <p:spPr>
          <a:xfrm>
            <a:off x="865415" y="11335649"/>
            <a:ext cx="385445" cy="610235"/>
          </a:xfrm>
          <a:custGeom>
            <a:rect b="b" l="l" r="r" t="t"/>
            <a:pathLst>
              <a:path extrusionOk="0" h="610234" w="385444">
                <a:moveTo>
                  <a:pt x="366294" y="0"/>
                </a:moveTo>
                <a:lnTo>
                  <a:pt x="80416" y="0"/>
                </a:lnTo>
                <a:lnTo>
                  <a:pt x="31998" y="282088"/>
                </a:lnTo>
                <a:lnTo>
                  <a:pt x="79153" y="295982"/>
                </a:lnTo>
                <a:lnTo>
                  <a:pt x="91915" y="292062"/>
                </a:lnTo>
                <a:lnTo>
                  <a:pt x="104520" y="288720"/>
                </a:lnTo>
                <a:lnTo>
                  <a:pt x="153570" y="280931"/>
                </a:lnTo>
                <a:lnTo>
                  <a:pt x="176831" y="279983"/>
                </a:lnTo>
                <a:lnTo>
                  <a:pt x="192936" y="280536"/>
                </a:lnTo>
                <a:lnTo>
                  <a:pt x="234933" y="288825"/>
                </a:lnTo>
                <a:lnTo>
                  <a:pt x="276194" y="313666"/>
                </a:lnTo>
                <a:lnTo>
                  <a:pt x="301035" y="352400"/>
                </a:lnTo>
                <a:lnTo>
                  <a:pt x="309455" y="403345"/>
                </a:lnTo>
                <a:lnTo>
                  <a:pt x="308850" y="419159"/>
                </a:lnTo>
                <a:lnTo>
                  <a:pt x="299772" y="461868"/>
                </a:lnTo>
                <a:lnTo>
                  <a:pt x="280510" y="496997"/>
                </a:lnTo>
                <a:lnTo>
                  <a:pt x="252090" y="523338"/>
                </a:lnTo>
                <a:lnTo>
                  <a:pt x="215592" y="539968"/>
                </a:lnTo>
                <a:lnTo>
                  <a:pt x="171779" y="545652"/>
                </a:lnTo>
                <a:lnTo>
                  <a:pt x="158148" y="545257"/>
                </a:lnTo>
                <a:lnTo>
                  <a:pt x="113151" y="535890"/>
                </a:lnTo>
                <a:lnTo>
                  <a:pt x="61891" y="510286"/>
                </a:lnTo>
                <a:lnTo>
                  <a:pt x="54874" y="505795"/>
                </a:lnTo>
                <a:lnTo>
                  <a:pt x="48558" y="503549"/>
                </a:lnTo>
                <a:lnTo>
                  <a:pt x="34805" y="503549"/>
                </a:lnTo>
                <a:lnTo>
                  <a:pt x="28208" y="507198"/>
                </a:lnTo>
                <a:lnTo>
                  <a:pt x="23156" y="514496"/>
                </a:lnTo>
                <a:lnTo>
                  <a:pt x="0" y="546494"/>
                </a:lnTo>
                <a:lnTo>
                  <a:pt x="31998" y="570493"/>
                </a:lnTo>
                <a:lnTo>
                  <a:pt x="71153" y="590702"/>
                </a:lnTo>
                <a:lnTo>
                  <a:pt x="117045" y="604596"/>
                </a:lnTo>
                <a:lnTo>
                  <a:pt x="154859" y="609727"/>
                </a:lnTo>
                <a:lnTo>
                  <a:pt x="167990" y="610069"/>
                </a:lnTo>
                <a:lnTo>
                  <a:pt x="190541" y="609148"/>
                </a:lnTo>
                <a:lnTo>
                  <a:pt x="233275" y="601780"/>
                </a:lnTo>
                <a:lnTo>
                  <a:pt x="272589" y="587176"/>
                </a:lnTo>
                <a:lnTo>
                  <a:pt x="306903" y="566125"/>
                </a:lnTo>
                <a:lnTo>
                  <a:pt x="336006" y="538653"/>
                </a:lnTo>
                <a:lnTo>
                  <a:pt x="358952" y="505391"/>
                </a:lnTo>
                <a:lnTo>
                  <a:pt x="375346" y="466762"/>
                </a:lnTo>
                <a:lnTo>
                  <a:pt x="383767" y="423396"/>
                </a:lnTo>
                <a:lnTo>
                  <a:pt x="384819" y="399976"/>
                </a:lnTo>
                <a:lnTo>
                  <a:pt x="384030" y="380767"/>
                </a:lnTo>
                <a:lnTo>
                  <a:pt x="372189" y="327560"/>
                </a:lnTo>
                <a:lnTo>
                  <a:pt x="347006" y="282641"/>
                </a:lnTo>
                <a:lnTo>
                  <a:pt x="308508" y="248090"/>
                </a:lnTo>
                <a:lnTo>
                  <a:pt x="256564" y="225486"/>
                </a:lnTo>
                <a:lnTo>
                  <a:pt x="214882" y="218539"/>
                </a:lnTo>
                <a:lnTo>
                  <a:pt x="191988" y="217671"/>
                </a:lnTo>
                <a:lnTo>
                  <a:pt x="171726" y="218303"/>
                </a:lnTo>
                <a:lnTo>
                  <a:pt x="150517" y="220197"/>
                </a:lnTo>
                <a:lnTo>
                  <a:pt x="128360" y="223355"/>
                </a:lnTo>
                <a:lnTo>
                  <a:pt x="105257" y="227776"/>
                </a:lnTo>
                <a:lnTo>
                  <a:pt x="133044" y="69469"/>
                </a:lnTo>
                <a:lnTo>
                  <a:pt x="322507" y="69469"/>
                </a:lnTo>
                <a:lnTo>
                  <a:pt x="333612" y="68838"/>
                </a:lnTo>
                <a:lnTo>
                  <a:pt x="365663" y="40497"/>
                </a:lnTo>
                <a:lnTo>
                  <a:pt x="366294" y="32840"/>
                </a:lnTo>
                <a:lnTo>
                  <a:pt x="3662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8399" y="3820831"/>
            <a:ext cx="19198887" cy="6652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8"/>
          <p:cNvGrpSpPr/>
          <p:nvPr/>
        </p:nvGrpSpPr>
        <p:grpSpPr>
          <a:xfrm>
            <a:off x="16827932" y="855488"/>
            <a:ext cx="2614497" cy="1356256"/>
            <a:chOff x="16827932" y="855488"/>
            <a:chExt cx="2614497" cy="1356256"/>
          </a:xfrm>
        </p:grpSpPr>
        <p:pic>
          <p:nvPicPr>
            <p:cNvPr id="142" name="Google Shape;142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827932" y="855488"/>
              <a:ext cx="2614497" cy="13562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Google Shape;143;p8"/>
            <p:cNvSpPr/>
            <p:nvPr/>
          </p:nvSpPr>
          <p:spPr>
            <a:xfrm>
              <a:off x="16879545" y="894620"/>
              <a:ext cx="2369820" cy="1228090"/>
            </a:xfrm>
            <a:custGeom>
              <a:rect b="b" l="l" r="r" t="t"/>
              <a:pathLst>
                <a:path extrusionOk="0" h="1228089" w="2369819">
                  <a:moveTo>
                    <a:pt x="825017" y="908278"/>
                  </a:moveTo>
                  <a:lnTo>
                    <a:pt x="822972" y="895007"/>
                  </a:lnTo>
                  <a:lnTo>
                    <a:pt x="421932" y="960081"/>
                  </a:lnTo>
                  <a:lnTo>
                    <a:pt x="378815" y="708748"/>
                  </a:lnTo>
                  <a:lnTo>
                    <a:pt x="357720" y="712317"/>
                  </a:lnTo>
                  <a:lnTo>
                    <a:pt x="400812" y="963510"/>
                  </a:lnTo>
                  <a:lnTo>
                    <a:pt x="0" y="1028547"/>
                  </a:lnTo>
                  <a:lnTo>
                    <a:pt x="2057" y="1041819"/>
                  </a:lnTo>
                  <a:lnTo>
                    <a:pt x="403085" y="976744"/>
                  </a:lnTo>
                  <a:lnTo>
                    <a:pt x="446214" y="1228064"/>
                  </a:lnTo>
                  <a:lnTo>
                    <a:pt x="467309" y="1224508"/>
                  </a:lnTo>
                  <a:lnTo>
                    <a:pt x="424205" y="973328"/>
                  </a:lnTo>
                  <a:lnTo>
                    <a:pt x="825017" y="908278"/>
                  </a:lnTo>
                  <a:close/>
                </a:path>
                <a:path extrusionOk="0" h="1228089" w="2369819">
                  <a:moveTo>
                    <a:pt x="858253" y="93700"/>
                  </a:moveTo>
                  <a:lnTo>
                    <a:pt x="832650" y="35318"/>
                  </a:lnTo>
                  <a:lnTo>
                    <a:pt x="797852" y="13957"/>
                  </a:lnTo>
                  <a:lnTo>
                    <a:pt x="752665" y="1778"/>
                  </a:lnTo>
                  <a:lnTo>
                    <a:pt x="703440" y="0"/>
                  </a:lnTo>
                  <a:lnTo>
                    <a:pt x="653961" y="8026"/>
                  </a:lnTo>
                  <a:lnTo>
                    <a:pt x="607987" y="25234"/>
                  </a:lnTo>
                  <a:lnTo>
                    <a:pt x="569277" y="51041"/>
                  </a:lnTo>
                  <a:lnTo>
                    <a:pt x="543509" y="82232"/>
                  </a:lnTo>
                  <a:lnTo>
                    <a:pt x="533501" y="114515"/>
                  </a:lnTo>
                  <a:lnTo>
                    <a:pt x="538848" y="145516"/>
                  </a:lnTo>
                  <a:lnTo>
                    <a:pt x="559117" y="172872"/>
                  </a:lnTo>
                  <a:lnTo>
                    <a:pt x="593915" y="194246"/>
                  </a:lnTo>
                  <a:lnTo>
                    <a:pt x="639114" y="206425"/>
                  </a:lnTo>
                  <a:lnTo>
                    <a:pt x="688327" y="208203"/>
                  </a:lnTo>
                  <a:lnTo>
                    <a:pt x="737793" y="200190"/>
                  </a:lnTo>
                  <a:lnTo>
                    <a:pt x="783755" y="182981"/>
                  </a:lnTo>
                  <a:lnTo>
                    <a:pt x="822439" y="157213"/>
                  </a:lnTo>
                  <a:lnTo>
                    <a:pt x="848233" y="125984"/>
                  </a:lnTo>
                  <a:lnTo>
                    <a:pt x="858253" y="93700"/>
                  </a:lnTo>
                  <a:close/>
                </a:path>
                <a:path extrusionOk="0" h="1228089" w="2369819">
                  <a:moveTo>
                    <a:pt x="2369616" y="584365"/>
                  </a:moveTo>
                  <a:lnTo>
                    <a:pt x="2351430" y="521169"/>
                  </a:lnTo>
                  <a:lnTo>
                    <a:pt x="2305139" y="465658"/>
                  </a:lnTo>
                  <a:lnTo>
                    <a:pt x="2271661" y="442048"/>
                  </a:lnTo>
                  <a:lnTo>
                    <a:pt x="2231415" y="421868"/>
                  </a:lnTo>
                  <a:lnTo>
                    <a:pt x="2186114" y="406171"/>
                  </a:lnTo>
                  <a:lnTo>
                    <a:pt x="2137956" y="395541"/>
                  </a:lnTo>
                  <a:lnTo>
                    <a:pt x="2087727" y="389864"/>
                  </a:lnTo>
                  <a:lnTo>
                    <a:pt x="2036267" y="389001"/>
                  </a:lnTo>
                  <a:lnTo>
                    <a:pt x="1984349" y="392823"/>
                  </a:lnTo>
                  <a:lnTo>
                    <a:pt x="1932813" y="401193"/>
                  </a:lnTo>
                  <a:lnTo>
                    <a:pt x="1882432" y="413981"/>
                  </a:lnTo>
                  <a:lnTo>
                    <a:pt x="1834045" y="431050"/>
                  </a:lnTo>
                  <a:lnTo>
                    <a:pt x="1788439" y="452285"/>
                  </a:lnTo>
                  <a:lnTo>
                    <a:pt x="1746440" y="477558"/>
                  </a:lnTo>
                  <a:lnTo>
                    <a:pt x="1708835" y="506704"/>
                  </a:lnTo>
                  <a:lnTo>
                    <a:pt x="1677517" y="538480"/>
                  </a:lnTo>
                  <a:lnTo>
                    <a:pt x="1653743" y="571373"/>
                  </a:lnTo>
                  <a:lnTo>
                    <a:pt x="1628482" y="638479"/>
                  </a:lnTo>
                  <a:lnTo>
                    <a:pt x="1626819" y="671690"/>
                  </a:lnTo>
                  <a:lnTo>
                    <a:pt x="1632356" y="703986"/>
                  </a:lnTo>
                  <a:lnTo>
                    <a:pt x="1664677" y="763841"/>
                  </a:lnTo>
                  <a:lnTo>
                    <a:pt x="1724774" y="814006"/>
                  </a:lnTo>
                  <a:lnTo>
                    <a:pt x="1765020" y="834174"/>
                  </a:lnTo>
                  <a:lnTo>
                    <a:pt x="1810321" y="849871"/>
                  </a:lnTo>
                  <a:lnTo>
                    <a:pt x="1858492" y="860501"/>
                  </a:lnTo>
                  <a:lnTo>
                    <a:pt x="1908708" y="866178"/>
                  </a:lnTo>
                  <a:lnTo>
                    <a:pt x="1960168" y="867041"/>
                  </a:lnTo>
                  <a:lnTo>
                    <a:pt x="2012086" y="863231"/>
                  </a:lnTo>
                  <a:lnTo>
                    <a:pt x="2063623" y="854862"/>
                  </a:lnTo>
                  <a:lnTo>
                    <a:pt x="2113991" y="842086"/>
                  </a:lnTo>
                  <a:lnTo>
                    <a:pt x="2162365" y="825004"/>
                  </a:lnTo>
                  <a:lnTo>
                    <a:pt x="2207958" y="803783"/>
                  </a:lnTo>
                  <a:lnTo>
                    <a:pt x="2249957" y="778535"/>
                  </a:lnTo>
                  <a:lnTo>
                    <a:pt x="2287549" y="749388"/>
                  </a:lnTo>
                  <a:lnTo>
                    <a:pt x="2318880" y="717600"/>
                  </a:lnTo>
                  <a:lnTo>
                    <a:pt x="2342667" y="684707"/>
                  </a:lnTo>
                  <a:lnTo>
                    <a:pt x="2367940" y="617575"/>
                  </a:lnTo>
                  <a:lnTo>
                    <a:pt x="2369616" y="5843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" name="Google Shape;144;p8"/>
          <p:cNvGrpSpPr/>
          <p:nvPr/>
        </p:nvGrpSpPr>
        <p:grpSpPr>
          <a:xfrm>
            <a:off x="715326" y="2304181"/>
            <a:ext cx="7521285" cy="1042887"/>
            <a:chOff x="715326" y="2304181"/>
            <a:chExt cx="7521285" cy="1042887"/>
          </a:xfrm>
        </p:grpSpPr>
        <p:pic>
          <p:nvPicPr>
            <p:cNvPr id="145" name="Google Shape;145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15326" y="2304181"/>
              <a:ext cx="7521285" cy="10428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57429" y="2304182"/>
              <a:ext cx="7437079" cy="95868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7" name="Google Shape;147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1208" y="4080443"/>
            <a:ext cx="17279533" cy="5884422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8"/>
          <p:cNvSpPr/>
          <p:nvPr/>
        </p:nvSpPr>
        <p:spPr>
          <a:xfrm>
            <a:off x="761445" y="11358726"/>
            <a:ext cx="406400" cy="610235"/>
          </a:xfrm>
          <a:custGeom>
            <a:rect b="b" l="l" r="r" t="t"/>
            <a:pathLst>
              <a:path extrusionOk="0" h="610234" w="406400">
                <a:moveTo>
                  <a:pt x="333033" y="0"/>
                </a:moveTo>
                <a:lnTo>
                  <a:pt x="257528" y="0"/>
                </a:lnTo>
                <a:lnTo>
                  <a:pt x="249529" y="1824"/>
                </a:lnTo>
                <a:lnTo>
                  <a:pt x="242512" y="5473"/>
                </a:lnTo>
                <a:lnTo>
                  <a:pt x="235775" y="8841"/>
                </a:lnTo>
                <a:lnTo>
                  <a:pt x="73258" y="223987"/>
                </a:lnTo>
                <a:lnTo>
                  <a:pt x="40102" y="273457"/>
                </a:lnTo>
                <a:lnTo>
                  <a:pt x="17262" y="319981"/>
                </a:lnTo>
                <a:lnTo>
                  <a:pt x="4315" y="363347"/>
                </a:lnTo>
                <a:lnTo>
                  <a:pt x="0" y="404187"/>
                </a:lnTo>
                <a:lnTo>
                  <a:pt x="868" y="427212"/>
                </a:lnTo>
                <a:lnTo>
                  <a:pt x="7815" y="469946"/>
                </a:lnTo>
                <a:lnTo>
                  <a:pt x="21761" y="507917"/>
                </a:lnTo>
                <a:lnTo>
                  <a:pt x="53891" y="554494"/>
                </a:lnTo>
                <a:lnTo>
                  <a:pt x="99204" y="587650"/>
                </a:lnTo>
                <a:lnTo>
                  <a:pt x="136097" y="602017"/>
                </a:lnTo>
                <a:lnTo>
                  <a:pt x="177358" y="609175"/>
                </a:lnTo>
                <a:lnTo>
                  <a:pt x="199567" y="610069"/>
                </a:lnTo>
                <a:lnTo>
                  <a:pt x="222013" y="609122"/>
                </a:lnTo>
                <a:lnTo>
                  <a:pt x="263905" y="601544"/>
                </a:lnTo>
                <a:lnTo>
                  <a:pt x="301798" y="586623"/>
                </a:lnTo>
                <a:lnTo>
                  <a:pt x="334428" y="565783"/>
                </a:lnTo>
                <a:lnTo>
                  <a:pt x="353720" y="547757"/>
                </a:lnTo>
                <a:lnTo>
                  <a:pt x="197883" y="547757"/>
                </a:lnTo>
                <a:lnTo>
                  <a:pt x="183331" y="547178"/>
                </a:lnTo>
                <a:lnTo>
                  <a:pt x="144412" y="538495"/>
                </a:lnTo>
                <a:lnTo>
                  <a:pt x="104836" y="511549"/>
                </a:lnTo>
                <a:lnTo>
                  <a:pt x="80416" y="470288"/>
                </a:lnTo>
                <a:lnTo>
                  <a:pt x="72522" y="431448"/>
                </a:lnTo>
                <a:lnTo>
                  <a:pt x="71995" y="417239"/>
                </a:lnTo>
                <a:lnTo>
                  <a:pt x="72548" y="404950"/>
                </a:lnTo>
                <a:lnTo>
                  <a:pt x="85942" y="358452"/>
                </a:lnTo>
                <a:lnTo>
                  <a:pt x="116019" y="320876"/>
                </a:lnTo>
                <a:lnTo>
                  <a:pt x="161201" y="296851"/>
                </a:lnTo>
                <a:lnTo>
                  <a:pt x="203356" y="290930"/>
                </a:lnTo>
                <a:lnTo>
                  <a:pt x="362950" y="290930"/>
                </a:lnTo>
                <a:lnTo>
                  <a:pt x="353242" y="280825"/>
                </a:lnTo>
                <a:lnTo>
                  <a:pt x="340717" y="269958"/>
                </a:lnTo>
                <a:lnTo>
                  <a:pt x="332736" y="264405"/>
                </a:lnTo>
                <a:lnTo>
                  <a:pt x="124624" y="264405"/>
                </a:lnTo>
                <a:lnTo>
                  <a:pt x="129115" y="258230"/>
                </a:lnTo>
                <a:lnTo>
                  <a:pt x="133746" y="252055"/>
                </a:lnTo>
                <a:lnTo>
                  <a:pt x="138518" y="245880"/>
                </a:lnTo>
                <a:lnTo>
                  <a:pt x="143570" y="239424"/>
                </a:lnTo>
                <a:lnTo>
                  <a:pt x="333033" y="0"/>
                </a:lnTo>
                <a:close/>
              </a:path>
              <a:path extrusionOk="0" h="610234" w="406400">
                <a:moveTo>
                  <a:pt x="362950" y="290930"/>
                </a:moveTo>
                <a:lnTo>
                  <a:pt x="203356" y="290930"/>
                </a:lnTo>
                <a:lnTo>
                  <a:pt x="217171" y="291483"/>
                </a:lnTo>
                <a:lnTo>
                  <a:pt x="230407" y="293140"/>
                </a:lnTo>
                <a:lnTo>
                  <a:pt x="277036" y="310613"/>
                </a:lnTo>
                <a:lnTo>
                  <a:pt x="310824" y="343769"/>
                </a:lnTo>
                <a:lnTo>
                  <a:pt x="329033" y="390924"/>
                </a:lnTo>
                <a:lnTo>
                  <a:pt x="331349" y="418923"/>
                </a:lnTo>
                <a:lnTo>
                  <a:pt x="330744" y="432553"/>
                </a:lnTo>
                <a:lnTo>
                  <a:pt x="321665" y="470288"/>
                </a:lnTo>
                <a:lnTo>
                  <a:pt x="294719" y="511128"/>
                </a:lnTo>
                <a:lnTo>
                  <a:pt x="252616" y="538074"/>
                </a:lnTo>
                <a:lnTo>
                  <a:pt x="212671" y="547152"/>
                </a:lnTo>
                <a:lnTo>
                  <a:pt x="197883" y="547757"/>
                </a:lnTo>
                <a:lnTo>
                  <a:pt x="353720" y="547757"/>
                </a:lnTo>
                <a:lnTo>
                  <a:pt x="382793" y="508233"/>
                </a:lnTo>
                <a:lnTo>
                  <a:pt x="397766" y="472656"/>
                </a:lnTo>
                <a:lnTo>
                  <a:pt x="405344" y="433922"/>
                </a:lnTo>
                <a:lnTo>
                  <a:pt x="406292" y="413449"/>
                </a:lnTo>
                <a:lnTo>
                  <a:pt x="405397" y="392582"/>
                </a:lnTo>
                <a:lnTo>
                  <a:pt x="398240" y="354479"/>
                </a:lnTo>
                <a:lnTo>
                  <a:pt x="375136" y="306298"/>
                </a:lnTo>
                <a:lnTo>
                  <a:pt x="364820" y="292877"/>
                </a:lnTo>
                <a:lnTo>
                  <a:pt x="362950" y="290930"/>
                </a:lnTo>
                <a:close/>
              </a:path>
              <a:path extrusionOk="0" h="610234" w="406400">
                <a:moveTo>
                  <a:pt x="227776" y="233670"/>
                </a:moveTo>
                <a:lnTo>
                  <a:pt x="184910" y="238170"/>
                </a:lnTo>
                <a:lnTo>
                  <a:pt x="147149" y="251353"/>
                </a:lnTo>
                <a:lnTo>
                  <a:pt x="124624" y="264405"/>
                </a:lnTo>
                <a:lnTo>
                  <a:pt x="332736" y="264405"/>
                </a:lnTo>
                <a:lnTo>
                  <a:pt x="296824" y="245880"/>
                </a:lnTo>
                <a:lnTo>
                  <a:pt x="245827" y="234433"/>
                </a:lnTo>
                <a:lnTo>
                  <a:pt x="227776" y="23367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9"/>
          <p:cNvGrpSpPr/>
          <p:nvPr/>
        </p:nvGrpSpPr>
        <p:grpSpPr>
          <a:xfrm>
            <a:off x="480667" y="520893"/>
            <a:ext cx="2614497" cy="1356256"/>
            <a:chOff x="480667" y="520893"/>
            <a:chExt cx="2614497" cy="1356256"/>
          </a:xfrm>
        </p:grpSpPr>
        <p:pic>
          <p:nvPicPr>
            <p:cNvPr id="154" name="Google Shape;154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80667" y="520893"/>
              <a:ext cx="2614497" cy="13562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9"/>
            <p:cNvSpPr/>
            <p:nvPr/>
          </p:nvSpPr>
          <p:spPr>
            <a:xfrm>
              <a:off x="673925" y="560026"/>
              <a:ext cx="2369820" cy="1228090"/>
            </a:xfrm>
            <a:custGeom>
              <a:rect b="b" l="l" r="r" t="t"/>
              <a:pathLst>
                <a:path extrusionOk="0" h="1228089" w="2369820">
                  <a:moveTo>
                    <a:pt x="742797" y="671690"/>
                  </a:moveTo>
                  <a:lnTo>
                    <a:pt x="732193" y="604875"/>
                  </a:lnTo>
                  <a:lnTo>
                    <a:pt x="692099" y="538480"/>
                  </a:lnTo>
                  <a:lnTo>
                    <a:pt x="660781" y="506704"/>
                  </a:lnTo>
                  <a:lnTo>
                    <a:pt x="623176" y="477545"/>
                  </a:lnTo>
                  <a:lnTo>
                    <a:pt x="581164" y="452285"/>
                  </a:lnTo>
                  <a:lnTo>
                    <a:pt x="535571" y="431050"/>
                  </a:lnTo>
                  <a:lnTo>
                    <a:pt x="487172" y="413981"/>
                  </a:lnTo>
                  <a:lnTo>
                    <a:pt x="436803" y="401180"/>
                  </a:lnTo>
                  <a:lnTo>
                    <a:pt x="385267" y="392811"/>
                  </a:lnTo>
                  <a:lnTo>
                    <a:pt x="333349" y="389001"/>
                  </a:lnTo>
                  <a:lnTo>
                    <a:pt x="281876" y="389864"/>
                  </a:lnTo>
                  <a:lnTo>
                    <a:pt x="231660" y="395541"/>
                  </a:lnTo>
                  <a:lnTo>
                    <a:pt x="183502" y="406171"/>
                  </a:lnTo>
                  <a:lnTo>
                    <a:pt x="138201" y="421868"/>
                  </a:lnTo>
                  <a:lnTo>
                    <a:pt x="97955" y="442036"/>
                  </a:lnTo>
                  <a:lnTo>
                    <a:pt x="64477" y="465658"/>
                  </a:lnTo>
                  <a:lnTo>
                    <a:pt x="18186" y="521169"/>
                  </a:lnTo>
                  <a:lnTo>
                    <a:pt x="0" y="584365"/>
                  </a:lnTo>
                  <a:lnTo>
                    <a:pt x="1663" y="617575"/>
                  </a:lnTo>
                  <a:lnTo>
                    <a:pt x="26949" y="684707"/>
                  </a:lnTo>
                  <a:lnTo>
                    <a:pt x="50736" y="717600"/>
                  </a:lnTo>
                  <a:lnTo>
                    <a:pt x="82067" y="749388"/>
                  </a:lnTo>
                  <a:lnTo>
                    <a:pt x="119659" y="778535"/>
                  </a:lnTo>
                  <a:lnTo>
                    <a:pt x="161658" y="803783"/>
                  </a:lnTo>
                  <a:lnTo>
                    <a:pt x="207251" y="825004"/>
                  </a:lnTo>
                  <a:lnTo>
                    <a:pt x="255625" y="842073"/>
                  </a:lnTo>
                  <a:lnTo>
                    <a:pt x="305993" y="854862"/>
                  </a:lnTo>
                  <a:lnTo>
                    <a:pt x="357530" y="863231"/>
                  </a:lnTo>
                  <a:lnTo>
                    <a:pt x="409435" y="867041"/>
                  </a:lnTo>
                  <a:lnTo>
                    <a:pt x="460908" y="866178"/>
                  </a:lnTo>
                  <a:lnTo>
                    <a:pt x="511124" y="860501"/>
                  </a:lnTo>
                  <a:lnTo>
                    <a:pt x="559295" y="849871"/>
                  </a:lnTo>
                  <a:lnTo>
                    <a:pt x="604596" y="834174"/>
                  </a:lnTo>
                  <a:lnTo>
                    <a:pt x="644829" y="813993"/>
                  </a:lnTo>
                  <a:lnTo>
                    <a:pt x="678307" y="790384"/>
                  </a:lnTo>
                  <a:lnTo>
                    <a:pt x="724611" y="734872"/>
                  </a:lnTo>
                  <a:lnTo>
                    <a:pt x="742797" y="671690"/>
                  </a:lnTo>
                  <a:close/>
                </a:path>
                <a:path extrusionOk="0" h="1228089" w="2369820">
                  <a:moveTo>
                    <a:pt x="1836115" y="114515"/>
                  </a:moveTo>
                  <a:lnTo>
                    <a:pt x="1800339" y="51041"/>
                  </a:lnTo>
                  <a:lnTo>
                    <a:pt x="1761629" y="25234"/>
                  </a:lnTo>
                  <a:lnTo>
                    <a:pt x="1715655" y="8026"/>
                  </a:lnTo>
                  <a:lnTo>
                    <a:pt x="1666163" y="0"/>
                  </a:lnTo>
                  <a:lnTo>
                    <a:pt x="1616951" y="1778"/>
                  </a:lnTo>
                  <a:lnTo>
                    <a:pt x="1571752" y="13957"/>
                  </a:lnTo>
                  <a:lnTo>
                    <a:pt x="1536954" y="35318"/>
                  </a:lnTo>
                  <a:lnTo>
                    <a:pt x="1516684" y="62687"/>
                  </a:lnTo>
                  <a:lnTo>
                    <a:pt x="1511350" y="93700"/>
                  </a:lnTo>
                  <a:lnTo>
                    <a:pt x="1521383" y="125984"/>
                  </a:lnTo>
                  <a:lnTo>
                    <a:pt x="1547177" y="157213"/>
                  </a:lnTo>
                  <a:lnTo>
                    <a:pt x="1585861" y="182981"/>
                  </a:lnTo>
                  <a:lnTo>
                    <a:pt x="1631810" y="200190"/>
                  </a:lnTo>
                  <a:lnTo>
                    <a:pt x="1681289" y="208203"/>
                  </a:lnTo>
                  <a:lnTo>
                    <a:pt x="1730502" y="206425"/>
                  </a:lnTo>
                  <a:lnTo>
                    <a:pt x="1775701" y="194246"/>
                  </a:lnTo>
                  <a:lnTo>
                    <a:pt x="1810499" y="172872"/>
                  </a:lnTo>
                  <a:lnTo>
                    <a:pt x="1830768" y="145516"/>
                  </a:lnTo>
                  <a:lnTo>
                    <a:pt x="1836115" y="114515"/>
                  </a:lnTo>
                  <a:close/>
                </a:path>
                <a:path extrusionOk="0" h="1228089" w="2369820">
                  <a:moveTo>
                    <a:pt x="2369616" y="1028534"/>
                  </a:moveTo>
                  <a:lnTo>
                    <a:pt x="1968792" y="963510"/>
                  </a:lnTo>
                  <a:lnTo>
                    <a:pt x="2011895" y="712317"/>
                  </a:lnTo>
                  <a:lnTo>
                    <a:pt x="1990801" y="708748"/>
                  </a:lnTo>
                  <a:lnTo>
                    <a:pt x="1947672" y="960081"/>
                  </a:lnTo>
                  <a:lnTo>
                    <a:pt x="1546644" y="895007"/>
                  </a:lnTo>
                  <a:lnTo>
                    <a:pt x="1544586" y="908278"/>
                  </a:lnTo>
                  <a:lnTo>
                    <a:pt x="1945398" y="973328"/>
                  </a:lnTo>
                  <a:lnTo>
                    <a:pt x="1902307" y="1224508"/>
                  </a:lnTo>
                  <a:lnTo>
                    <a:pt x="1923402" y="1228064"/>
                  </a:lnTo>
                  <a:lnTo>
                    <a:pt x="1966518" y="976757"/>
                  </a:lnTo>
                  <a:lnTo>
                    <a:pt x="2367559" y="1041819"/>
                  </a:lnTo>
                  <a:lnTo>
                    <a:pt x="2369616" y="10285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" name="Google Shape;156;p9"/>
          <p:cNvGrpSpPr/>
          <p:nvPr/>
        </p:nvGrpSpPr>
        <p:grpSpPr>
          <a:xfrm>
            <a:off x="4364930" y="3091893"/>
            <a:ext cx="10603549" cy="1419287"/>
            <a:chOff x="4364930" y="3091893"/>
            <a:chExt cx="10603549" cy="1419287"/>
          </a:xfrm>
        </p:grpSpPr>
        <p:pic>
          <p:nvPicPr>
            <p:cNvPr id="157" name="Google Shape;157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364930" y="3091893"/>
              <a:ext cx="10603549" cy="1419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407032" y="3091893"/>
              <a:ext cx="10519344" cy="13350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9" name="Google Shape;159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21516" y="5184542"/>
            <a:ext cx="17206318" cy="393661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9"/>
          <p:cNvSpPr/>
          <p:nvPr/>
        </p:nvSpPr>
        <p:spPr>
          <a:xfrm>
            <a:off x="761445" y="11243349"/>
            <a:ext cx="410209" cy="603885"/>
          </a:xfrm>
          <a:custGeom>
            <a:rect b="b" l="l" r="r" t="t"/>
            <a:pathLst>
              <a:path extrusionOk="0" h="603884" w="410209">
                <a:moveTo>
                  <a:pt x="409660" y="0"/>
                </a:moveTo>
                <a:lnTo>
                  <a:pt x="0" y="0"/>
                </a:lnTo>
                <a:lnTo>
                  <a:pt x="0" y="55716"/>
                </a:lnTo>
                <a:lnTo>
                  <a:pt x="1824" y="60066"/>
                </a:lnTo>
                <a:lnTo>
                  <a:pt x="9122" y="67645"/>
                </a:lnTo>
                <a:lnTo>
                  <a:pt x="13332" y="69469"/>
                </a:lnTo>
                <a:lnTo>
                  <a:pt x="333033" y="69469"/>
                </a:lnTo>
                <a:lnTo>
                  <a:pt x="328542" y="74802"/>
                </a:lnTo>
                <a:lnTo>
                  <a:pt x="324332" y="80416"/>
                </a:lnTo>
                <a:lnTo>
                  <a:pt x="316472" y="92205"/>
                </a:lnTo>
                <a:lnTo>
                  <a:pt x="312683" y="98660"/>
                </a:lnTo>
                <a:lnTo>
                  <a:pt x="55575" y="603333"/>
                </a:lnTo>
                <a:lnTo>
                  <a:pt x="109467" y="603333"/>
                </a:lnTo>
                <a:lnTo>
                  <a:pt x="146658" y="584106"/>
                </a:lnTo>
                <a:lnTo>
                  <a:pt x="400397" y="72837"/>
                </a:lnTo>
                <a:lnTo>
                  <a:pt x="406292" y="57259"/>
                </a:lnTo>
                <a:lnTo>
                  <a:pt x="408537" y="51084"/>
                </a:lnTo>
                <a:lnTo>
                  <a:pt x="409660" y="43225"/>
                </a:lnTo>
                <a:lnTo>
                  <a:pt x="40966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2023-06-20T02:46:20Z</dcterms:created>
</cp:coreProperties>
</file>